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defRPr/>
            </a:lvl1pPr>
            <a:lvl2pPr indent="0" lvl="1" marL="457200" marR="0" rtl="0" algn="l">
              <a:lnSpc>
                <a:spcPct val="100000"/>
              </a:lnSpc>
              <a:spcBef>
                <a:spcPts val="0"/>
              </a:spcBef>
              <a:spcAft>
                <a:spcPts val="0"/>
              </a:spcAft>
              <a:defRPr/>
            </a:lvl2pPr>
            <a:lvl3pPr indent="0" lvl="2" marL="914400" marR="0" rtl="0" algn="l">
              <a:lnSpc>
                <a:spcPct val="100000"/>
              </a:lnSpc>
              <a:spcBef>
                <a:spcPts val="0"/>
              </a:spcBef>
              <a:spcAft>
                <a:spcPts val="0"/>
              </a:spcAft>
              <a:defRPr/>
            </a:lvl3pPr>
            <a:lvl4pPr indent="0" lvl="3" marL="1371600" marR="0" rtl="0" algn="l">
              <a:lnSpc>
                <a:spcPct val="100000"/>
              </a:lnSpc>
              <a:spcBef>
                <a:spcPts val="0"/>
              </a:spcBef>
              <a:spcAft>
                <a:spcPts val="0"/>
              </a:spcAft>
              <a:defRPr/>
            </a:lvl4pPr>
            <a:lvl5pPr indent="0" lvl="4" marL="1828800" marR="0" rtl="0" algn="l">
              <a:lnSpc>
                <a:spcPct val="100000"/>
              </a:lnSpc>
              <a:spcBef>
                <a:spcPts val="0"/>
              </a:spcBef>
              <a:spcAft>
                <a:spcPts val="0"/>
              </a:spcAft>
              <a:defRPr/>
            </a:lvl5pPr>
            <a:lvl6pPr indent="0" lvl="5" marL="2286000" marR="0" rtl="0" algn="l">
              <a:lnSpc>
                <a:spcPct val="100000"/>
              </a:lnSpc>
              <a:spcBef>
                <a:spcPts val="0"/>
              </a:spcBef>
              <a:spcAft>
                <a:spcPts val="0"/>
              </a:spcAft>
              <a:defRPr/>
            </a:lvl6pPr>
            <a:lvl7pPr indent="0" lvl="6" marL="3200400" marR="0" rtl="0" algn="l">
              <a:lnSpc>
                <a:spcPct val="100000"/>
              </a:lnSpc>
              <a:spcBef>
                <a:spcPts val="0"/>
              </a:spcBef>
              <a:spcAft>
                <a:spcPts val="0"/>
              </a:spcAft>
              <a:defRPr/>
            </a:lvl7pPr>
            <a:lvl8pPr indent="0" lvl="7" marL="4572000" marR="0" rtl="0" algn="l">
              <a:lnSpc>
                <a:spcPct val="100000"/>
              </a:lnSpc>
              <a:spcBef>
                <a:spcPts val="0"/>
              </a:spcBef>
              <a:spcAft>
                <a:spcPts val="0"/>
              </a:spcAft>
              <a:defRPr/>
            </a:lvl8pPr>
            <a:lvl9pPr indent="0" lvl="8" marL="6400800" marR="0" rtl="0" algn="l">
              <a:lnSpc>
                <a:spcPct val="100000"/>
              </a:lnSpc>
              <a:spcBef>
                <a:spcPts val="0"/>
              </a:spcBef>
              <a:spcAft>
                <a:spcPts val="0"/>
              </a:spcAft>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defRPr/>
            </a:lvl1pPr>
            <a:lvl2pPr indent="0" lvl="1" marL="457200" marR="0" rtl="0" algn="l">
              <a:lnSpc>
                <a:spcPct val="100000"/>
              </a:lnSpc>
              <a:spcBef>
                <a:spcPts val="0"/>
              </a:spcBef>
              <a:spcAft>
                <a:spcPts val="0"/>
              </a:spcAft>
              <a:defRPr/>
            </a:lvl2pPr>
            <a:lvl3pPr indent="0" lvl="2" marL="914400" marR="0" rtl="0" algn="l">
              <a:lnSpc>
                <a:spcPct val="100000"/>
              </a:lnSpc>
              <a:spcBef>
                <a:spcPts val="0"/>
              </a:spcBef>
              <a:spcAft>
                <a:spcPts val="0"/>
              </a:spcAft>
              <a:defRPr/>
            </a:lvl3pPr>
            <a:lvl4pPr indent="0" lvl="3" marL="1371600" marR="0" rtl="0" algn="l">
              <a:lnSpc>
                <a:spcPct val="100000"/>
              </a:lnSpc>
              <a:spcBef>
                <a:spcPts val="0"/>
              </a:spcBef>
              <a:spcAft>
                <a:spcPts val="0"/>
              </a:spcAft>
              <a:defRPr/>
            </a:lvl4pPr>
            <a:lvl5pPr indent="0" lvl="4" marL="1828800" marR="0" rtl="0" algn="l">
              <a:lnSpc>
                <a:spcPct val="100000"/>
              </a:lnSpc>
              <a:spcBef>
                <a:spcPts val="0"/>
              </a:spcBef>
              <a:spcAft>
                <a:spcPts val="0"/>
              </a:spcAft>
              <a:defRPr/>
            </a:lvl5pPr>
            <a:lvl6pPr indent="0" lvl="5" marL="2286000" marR="0" rtl="0" algn="l">
              <a:lnSpc>
                <a:spcPct val="100000"/>
              </a:lnSpc>
              <a:spcBef>
                <a:spcPts val="0"/>
              </a:spcBef>
              <a:spcAft>
                <a:spcPts val="0"/>
              </a:spcAft>
              <a:defRPr/>
            </a:lvl6pPr>
            <a:lvl7pPr indent="0" lvl="6" marL="3200400" marR="0" rtl="0" algn="l">
              <a:lnSpc>
                <a:spcPct val="100000"/>
              </a:lnSpc>
              <a:spcBef>
                <a:spcPts val="0"/>
              </a:spcBef>
              <a:spcAft>
                <a:spcPts val="0"/>
              </a:spcAft>
              <a:defRPr/>
            </a:lvl7pPr>
            <a:lvl8pPr indent="0" lvl="7" marL="4572000" marR="0" rtl="0" algn="l">
              <a:lnSpc>
                <a:spcPct val="100000"/>
              </a:lnSpc>
              <a:spcBef>
                <a:spcPts val="0"/>
              </a:spcBef>
              <a:spcAft>
                <a:spcPts val="0"/>
              </a:spcAft>
              <a:defRPr/>
            </a:lvl8pPr>
            <a:lvl9pPr indent="0" lvl="8" marL="6400800" marR="0" rtl="0" algn="l">
              <a:lnSpc>
                <a:spcPct val="100000"/>
              </a:lnSpc>
              <a:spcBef>
                <a:spcPts val="0"/>
              </a:spcBef>
              <a:spcAft>
                <a:spcPts val="0"/>
              </a:spcAft>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7" name="Shape 7"/>
          <p:cNvSpPr txBox="1"/>
          <p:nvPr>
            <p:ph idx="11" type="ftr"/>
          </p:nvPr>
        </p:nvSpPr>
        <p:spPr>
          <a:xfrm>
            <a:off x="0" y="8685211"/>
            <a:ext cx="2971799" cy="457200"/>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defRPr/>
            </a:lvl1pPr>
            <a:lvl2pPr indent="0" lvl="1" marL="457200" marR="0" rtl="0" algn="l">
              <a:lnSpc>
                <a:spcPct val="100000"/>
              </a:lnSpc>
              <a:spcBef>
                <a:spcPts val="0"/>
              </a:spcBef>
              <a:spcAft>
                <a:spcPts val="0"/>
              </a:spcAft>
              <a:defRPr/>
            </a:lvl2pPr>
            <a:lvl3pPr indent="0" lvl="2" marL="914400" marR="0" rtl="0" algn="l">
              <a:lnSpc>
                <a:spcPct val="100000"/>
              </a:lnSpc>
              <a:spcBef>
                <a:spcPts val="0"/>
              </a:spcBef>
              <a:spcAft>
                <a:spcPts val="0"/>
              </a:spcAft>
              <a:defRPr/>
            </a:lvl3pPr>
            <a:lvl4pPr indent="0" lvl="3" marL="1371600" marR="0" rtl="0" algn="l">
              <a:lnSpc>
                <a:spcPct val="100000"/>
              </a:lnSpc>
              <a:spcBef>
                <a:spcPts val="0"/>
              </a:spcBef>
              <a:spcAft>
                <a:spcPts val="0"/>
              </a:spcAft>
              <a:defRPr/>
            </a:lvl4pPr>
            <a:lvl5pPr indent="0" lvl="4" marL="1828800" marR="0" rtl="0" algn="l">
              <a:lnSpc>
                <a:spcPct val="100000"/>
              </a:lnSpc>
              <a:spcBef>
                <a:spcPts val="0"/>
              </a:spcBef>
              <a:spcAft>
                <a:spcPts val="0"/>
              </a:spcAft>
              <a:defRPr/>
            </a:lvl5pPr>
            <a:lvl6pPr indent="0" lvl="5" marL="2286000" marR="0" rtl="0" algn="l">
              <a:lnSpc>
                <a:spcPct val="100000"/>
              </a:lnSpc>
              <a:spcBef>
                <a:spcPts val="0"/>
              </a:spcBef>
              <a:spcAft>
                <a:spcPts val="0"/>
              </a:spcAft>
              <a:defRPr/>
            </a:lvl6pPr>
            <a:lvl7pPr indent="0" lvl="6" marL="3200400" marR="0" rtl="0" algn="l">
              <a:lnSpc>
                <a:spcPct val="100000"/>
              </a:lnSpc>
              <a:spcBef>
                <a:spcPts val="0"/>
              </a:spcBef>
              <a:spcAft>
                <a:spcPts val="0"/>
              </a:spcAft>
              <a:defRPr/>
            </a:lvl7pPr>
            <a:lvl8pPr indent="0" lvl="7" marL="4572000" marR="0" rtl="0" algn="l">
              <a:lnSpc>
                <a:spcPct val="100000"/>
              </a:lnSpc>
              <a:spcBef>
                <a:spcPts val="0"/>
              </a:spcBef>
              <a:spcAft>
                <a:spcPts val="0"/>
              </a:spcAft>
              <a:defRPr/>
            </a:lvl8pPr>
            <a:lvl9pPr indent="0" lvl="8" marL="6400800" marR="0" rtl="0" algn="l">
              <a:lnSpc>
                <a:spcPct val="100000"/>
              </a:lnSpc>
              <a:spcBef>
                <a:spcPts val="0"/>
              </a:spcBef>
              <a:spcAft>
                <a:spcPts val="0"/>
              </a:spcAft>
              <a:defRPr/>
            </a:lvl9pPr>
          </a:lstStyle>
          <a:p/>
        </p:txBody>
      </p:sp>
      <p:sp>
        <p:nvSpPr>
          <p:cNvPr id="8" name="Shape 8"/>
          <p:cNvSpPr txBox="1"/>
          <p:nvPr>
            <p:ph idx="12" type="sldNum"/>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a:spcBef>
                <a:spcPts val="0"/>
              </a:spcBef>
              <a:buNone/>
            </a:pPr>
            <a:r>
              <a:t/>
            </a:r>
            <a:endParaRPr/>
          </a:p>
        </p:txBody>
      </p:sp>
      <p:sp>
        <p:nvSpPr>
          <p:cNvPr id="114" name="Shape 1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81" name="Shape 1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82" name="Shape 18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a:spcBef>
                <a:spcPts val="0"/>
              </a:spcBef>
              <a:buNone/>
            </a:pPr>
            <a:r>
              <a:t/>
            </a:r>
            <a:endParaRPr/>
          </a:p>
        </p:txBody>
      </p:sp>
      <p:sp>
        <p:nvSpPr>
          <p:cNvPr id="189" name="Shape 1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21" name="Shape 12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22" name="Shape 122"/>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400" cy="4114800"/>
          </a:xfrm>
          <a:prstGeom prst="rect">
            <a:avLst/>
          </a:prstGeom>
        </p:spPr>
        <p:txBody>
          <a:bodyPr anchorCtr="0" anchor="ctr" bIns="91425" lIns="91425" rIns="91425" tIns="91425">
            <a:noAutofit/>
          </a:bodyPr>
          <a:lstStyle/>
          <a:p>
            <a:pPr lvl="0">
              <a:spcBef>
                <a:spcPts val="0"/>
              </a:spcBef>
              <a:buNone/>
            </a:pPr>
            <a:r>
              <a:t/>
            </a:r>
            <a:endParaRPr/>
          </a:p>
        </p:txBody>
      </p:sp>
      <p:sp>
        <p:nvSpPr>
          <p:cNvPr id="129" name="Shape 129"/>
          <p:cNvSpPr txBox="1"/>
          <p:nvPr>
            <p:ph idx="12" type="sldNum"/>
          </p:nvPr>
        </p:nvSpPr>
        <p:spPr>
          <a:xfrm>
            <a:off x="3884612" y="8685211"/>
            <a:ext cx="2971799"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a:spcBef>
                <a:spcPts val="0"/>
              </a:spcBef>
              <a:buNone/>
            </a:pPr>
            <a:r>
              <a:t/>
            </a:r>
            <a:endParaRPr/>
          </a:p>
        </p:txBody>
      </p:sp>
      <p:sp>
        <p:nvSpPr>
          <p:cNvPr id="135" name="Shape 1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42" name="Shape 1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43" name="Shape 14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a:spcBef>
                <a:spcPts val="0"/>
              </a:spcBef>
              <a:buNone/>
            </a:pPr>
            <a:r>
              <a:t/>
            </a:r>
            <a:endParaRPr/>
          </a:p>
        </p:txBody>
      </p:sp>
      <p:sp>
        <p:nvSpPr>
          <p:cNvPr id="150" name="Shape 150"/>
          <p:cNvSpPr txBox="1"/>
          <p:nvPr>
            <p:ph idx="12" type="sldNum"/>
          </p:nvPr>
        </p:nvSpPr>
        <p:spPr>
          <a:xfrm>
            <a:off x="3884612" y="8685211"/>
            <a:ext cx="2971799"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57" name="Shape 1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58" name="Shape 15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68" name="Shape 16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69" name="Shape 16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75" name="Shape 1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76" name="Shape 17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5" name="Shape 35"/>
        <p:cNvGrpSpPr/>
        <p:nvPr/>
      </p:nvGrpSpPr>
      <p:grpSpPr>
        <a:xfrm>
          <a:off x="0" y="0"/>
          <a:ext cx="0" cy="0"/>
          <a:chOff x="0" y="0"/>
          <a:chExt cx="0" cy="0"/>
        </a:xfrm>
      </p:grpSpPr>
      <p:sp>
        <p:nvSpPr>
          <p:cNvPr id="36" name="Shape 36"/>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37" name="Shape 37"/>
          <p:cNvSpPr txBox="1"/>
          <p:nvPr>
            <p:ph idx="1" type="body"/>
          </p:nvPr>
        </p:nvSpPr>
        <p:spPr>
          <a:xfrm>
            <a:off x="457200" y="1600200"/>
            <a:ext cx="8229600" cy="44958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38" name="Shape 38"/>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9" name="Shape 39"/>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0" name="Shape 40"/>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2" name="Shape 92"/>
        <p:cNvGrpSpPr/>
        <p:nvPr/>
      </p:nvGrpSpPr>
      <p:grpSpPr>
        <a:xfrm>
          <a:off x="0" y="0"/>
          <a:ext cx="0" cy="0"/>
          <a:chOff x="0" y="0"/>
          <a:chExt cx="0" cy="0"/>
        </a:xfrm>
      </p:grpSpPr>
      <p:sp>
        <p:nvSpPr>
          <p:cNvPr id="93" name="Shape 93"/>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94" name="Shape 94"/>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5" name="Shape 95"/>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6" name="Shape 96"/>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97" name="Shape 97"/>
        <p:cNvGrpSpPr/>
        <p:nvPr/>
      </p:nvGrpSpPr>
      <p:grpSpPr>
        <a:xfrm>
          <a:off x="0" y="0"/>
          <a:ext cx="0" cy="0"/>
          <a:chOff x="0" y="0"/>
          <a:chExt cx="0" cy="0"/>
        </a:xfrm>
      </p:grpSpPr>
      <p:sp>
        <p:nvSpPr>
          <p:cNvPr id="98" name="Shape 98"/>
          <p:cNvSpPr txBox="1"/>
          <p:nvPr>
            <p:ph type="title"/>
          </p:nvPr>
        </p:nvSpPr>
        <p:spPr>
          <a:xfrm>
            <a:off x="457200" y="274637"/>
            <a:ext cx="8229600" cy="1143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9" name="Shape 99"/>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00" name="Shape 100"/>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1" name="Shape 101"/>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02" name="Shape 102"/>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3" name="Shape 103"/>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4" name="Shape 104"/>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5" name="Shape 105"/>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06" name="Shape 106"/>
        <p:cNvGrpSpPr/>
        <p:nvPr/>
      </p:nvGrpSpPr>
      <p:grpSpPr>
        <a:xfrm>
          <a:off x="0" y="0"/>
          <a:ext cx="0" cy="0"/>
          <a:chOff x="0" y="0"/>
          <a:chExt cx="0" cy="0"/>
        </a:xfrm>
      </p:grpSpPr>
      <p:sp>
        <p:nvSpPr>
          <p:cNvPr id="107" name="Shape 107"/>
          <p:cNvSpPr txBox="1"/>
          <p:nvPr>
            <p:ph type="title"/>
          </p:nvPr>
        </p:nvSpPr>
        <p:spPr>
          <a:xfrm>
            <a:off x="722312" y="4406900"/>
            <a:ext cx="7772400" cy="136207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8" name="Shape 108"/>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09" name="Shape 109"/>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0" name="Shape 110"/>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1" name="Shape 111"/>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AndObj">
  <p:cSld name="Title, Text, and Content">
    <p:spTree>
      <p:nvGrpSpPr>
        <p:cNvPr id="41" name="Shape 41"/>
        <p:cNvGrpSpPr/>
        <p:nvPr/>
      </p:nvGrpSpPr>
      <p:grpSpPr>
        <a:xfrm>
          <a:off x="0" y="0"/>
          <a:ext cx="0" cy="0"/>
          <a:chOff x="0" y="0"/>
          <a:chExt cx="0" cy="0"/>
        </a:xfrm>
      </p:grpSpPr>
      <p:sp>
        <p:nvSpPr>
          <p:cNvPr id="42" name="Shape 42"/>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43" name="Shape 43"/>
          <p:cNvSpPr txBox="1"/>
          <p:nvPr>
            <p:ph idx="1" type="body"/>
          </p:nvPr>
        </p:nvSpPr>
        <p:spPr>
          <a:xfrm>
            <a:off x="457200" y="1600200"/>
            <a:ext cx="4038599" cy="44958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44" name="Shape 44"/>
          <p:cNvSpPr txBox="1"/>
          <p:nvPr>
            <p:ph idx="2" type="body"/>
          </p:nvPr>
        </p:nvSpPr>
        <p:spPr>
          <a:xfrm>
            <a:off x="4648200" y="1600200"/>
            <a:ext cx="4038599" cy="44958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45" name="Shape 45"/>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6" name="Shape 46"/>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7" name="Shape 47"/>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8" name="Shape 48"/>
        <p:cNvGrpSpPr/>
        <p:nvPr/>
      </p:nvGrpSpPr>
      <p:grpSpPr>
        <a:xfrm>
          <a:off x="0" y="0"/>
          <a:ext cx="0" cy="0"/>
          <a:chOff x="0" y="0"/>
          <a:chExt cx="0" cy="0"/>
        </a:xfrm>
      </p:grpSpPr>
      <p:sp>
        <p:nvSpPr>
          <p:cNvPr id="49" name="Shape 49"/>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50" name="Shape 50"/>
          <p:cNvSpPr txBox="1"/>
          <p:nvPr>
            <p:ph idx="1" type="body"/>
          </p:nvPr>
        </p:nvSpPr>
        <p:spPr>
          <a:xfrm>
            <a:off x="457200" y="1600200"/>
            <a:ext cx="4038599" cy="44958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1" name="Shape 51"/>
          <p:cNvSpPr txBox="1"/>
          <p:nvPr>
            <p:ph idx="2" type="body"/>
          </p:nvPr>
        </p:nvSpPr>
        <p:spPr>
          <a:xfrm>
            <a:off x="4648200" y="1600200"/>
            <a:ext cx="4038599" cy="4495800"/>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2" name="Shape 52"/>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3" name="Shape 53"/>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4" name="Shape 54"/>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AndTx">
  <p:cSld name="Title, Content and Text">
    <p:spTree>
      <p:nvGrpSpPr>
        <p:cNvPr id="55" name="Shape 55"/>
        <p:cNvGrpSpPr/>
        <p:nvPr/>
      </p:nvGrpSpPr>
      <p:grpSpPr>
        <a:xfrm>
          <a:off x="0" y="0"/>
          <a:ext cx="0" cy="0"/>
          <a:chOff x="0" y="0"/>
          <a:chExt cx="0" cy="0"/>
        </a:xfrm>
      </p:grpSpPr>
      <p:sp>
        <p:nvSpPr>
          <p:cNvPr id="56" name="Shape 56"/>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57" name="Shape 57"/>
          <p:cNvSpPr txBox="1"/>
          <p:nvPr>
            <p:ph idx="1" type="body"/>
          </p:nvPr>
        </p:nvSpPr>
        <p:spPr>
          <a:xfrm>
            <a:off x="457200" y="1600200"/>
            <a:ext cx="4038599" cy="44958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58" name="Shape 58"/>
          <p:cNvSpPr txBox="1"/>
          <p:nvPr>
            <p:ph idx="2" type="body"/>
          </p:nvPr>
        </p:nvSpPr>
        <p:spPr>
          <a:xfrm>
            <a:off x="4648200" y="1600200"/>
            <a:ext cx="4038599" cy="44958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59" name="Shape 59"/>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0" name="Shape 60"/>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1" name="Shape 61"/>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4" name="Shape 64"/>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5" name="Shape 65"/>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66" name="Shape 66"/>
        <p:cNvGrpSpPr/>
        <p:nvPr/>
      </p:nvGrpSpPr>
      <p:grpSpPr>
        <a:xfrm>
          <a:off x="0" y="0"/>
          <a:ext cx="0" cy="0"/>
          <a:chOff x="0" y="0"/>
          <a:chExt cx="0" cy="0"/>
        </a:xfrm>
      </p:grpSpPr>
      <p:sp>
        <p:nvSpPr>
          <p:cNvPr id="67" name="Shape 67"/>
          <p:cNvSpPr txBox="1"/>
          <p:nvPr>
            <p:ph type="title"/>
          </p:nvPr>
        </p:nvSpPr>
        <p:spPr>
          <a:xfrm rot="5400000">
            <a:off x="4724399" y="2133600"/>
            <a:ext cx="5867400" cy="20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68" name="Shape 68"/>
          <p:cNvSpPr txBox="1"/>
          <p:nvPr>
            <p:ph idx="1" type="body"/>
          </p:nvPr>
        </p:nvSpPr>
        <p:spPr>
          <a:xfrm rot="5400000">
            <a:off x="533400" y="152400"/>
            <a:ext cx="5867400" cy="6019799"/>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69" name="Shape 69"/>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0" name="Shape 70"/>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1" name="Shape 71"/>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2" name="Shape 72"/>
        <p:cNvGrpSpPr/>
        <p:nvPr/>
      </p:nvGrpSpPr>
      <p:grpSpPr>
        <a:xfrm>
          <a:off x="0" y="0"/>
          <a:ext cx="0" cy="0"/>
          <a:chOff x="0" y="0"/>
          <a:chExt cx="0" cy="0"/>
        </a:xfrm>
      </p:grpSpPr>
      <p:sp>
        <p:nvSpPr>
          <p:cNvPr id="73" name="Shape 73"/>
          <p:cNvSpPr txBox="1"/>
          <p:nvPr>
            <p:ph type="title"/>
          </p:nvPr>
        </p:nvSpPr>
        <p:spPr>
          <a:xfrm>
            <a:off x="457200" y="228600"/>
            <a:ext cx="8229600" cy="11430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74" name="Shape 74"/>
          <p:cNvSpPr txBox="1"/>
          <p:nvPr>
            <p:ph idx="1" type="body"/>
          </p:nvPr>
        </p:nvSpPr>
        <p:spPr>
          <a:xfrm rot="5400000">
            <a:off x="2324099" y="-266700"/>
            <a:ext cx="4495800" cy="82296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lt2"/>
              </a:buClr>
              <a:buFont typeface="Arial"/>
              <a:buChar char="•"/>
              <a:defRPr/>
            </a:lvl1pPr>
            <a:lvl2pPr indent="-107950" lvl="1" marL="742950" rtl="0" algn="l">
              <a:spcBef>
                <a:spcPts val="560"/>
              </a:spcBef>
              <a:spcAft>
                <a:spcPts val="0"/>
              </a:spcAft>
              <a:buClr>
                <a:schemeClr val="lt1"/>
              </a:buClr>
              <a:buFont typeface="Arial"/>
              <a:buChar char="–"/>
              <a:defRPr/>
            </a:lvl2pPr>
            <a:lvl3pPr indent="-76200" lvl="2" marL="1143000" rtl="0" algn="l">
              <a:spcBef>
                <a:spcPts val="480"/>
              </a:spcBef>
              <a:spcAft>
                <a:spcPts val="0"/>
              </a:spcAft>
              <a:buClr>
                <a:schemeClr val="lt2"/>
              </a:buClr>
              <a:buFont typeface="Arial"/>
              <a:buChar char="•"/>
              <a:defRPr/>
            </a:lvl3pPr>
            <a:lvl4pPr indent="-101600" lvl="3" marL="1600200" rtl="0" algn="l">
              <a:spcBef>
                <a:spcPts val="400"/>
              </a:spcBef>
              <a:spcAft>
                <a:spcPts val="0"/>
              </a:spcAft>
              <a:buClr>
                <a:schemeClr val="lt1"/>
              </a:buClr>
              <a:buFont typeface="Arial"/>
              <a:buChar char="–"/>
              <a:defRPr/>
            </a:lvl4pPr>
            <a:lvl5pPr indent="-101600" lvl="4" marL="2057400" rtl="0" algn="l">
              <a:spcBef>
                <a:spcPts val="400"/>
              </a:spcBef>
              <a:spcAft>
                <a:spcPts val="0"/>
              </a:spcAft>
              <a:buClr>
                <a:schemeClr val="lt2"/>
              </a:buClr>
              <a:buFont typeface="Arial"/>
              <a:buChar char="•"/>
              <a:defRPr/>
            </a:lvl5pPr>
            <a:lvl6pPr indent="-101600" lvl="5" marL="2514600" rtl="0" algn="l">
              <a:spcBef>
                <a:spcPts val="400"/>
              </a:spcBef>
              <a:spcAft>
                <a:spcPts val="0"/>
              </a:spcAft>
              <a:buClr>
                <a:schemeClr val="lt2"/>
              </a:buClr>
              <a:buFont typeface="Arial"/>
              <a:buChar char="•"/>
              <a:defRPr/>
            </a:lvl6pPr>
            <a:lvl7pPr indent="-101600" lvl="6" marL="2971800" rtl="0" algn="l">
              <a:spcBef>
                <a:spcPts val="400"/>
              </a:spcBef>
              <a:spcAft>
                <a:spcPts val="0"/>
              </a:spcAft>
              <a:buClr>
                <a:schemeClr val="lt2"/>
              </a:buClr>
              <a:buFont typeface="Arial"/>
              <a:buChar char="•"/>
              <a:defRPr/>
            </a:lvl7pPr>
            <a:lvl8pPr indent="-101600" lvl="7" marL="3429000" rtl="0" algn="l">
              <a:spcBef>
                <a:spcPts val="400"/>
              </a:spcBef>
              <a:spcAft>
                <a:spcPts val="0"/>
              </a:spcAft>
              <a:buClr>
                <a:schemeClr val="lt2"/>
              </a:buClr>
              <a:buFont typeface="Arial"/>
              <a:buChar char="•"/>
              <a:defRPr/>
            </a:lvl8pPr>
            <a:lvl9pPr indent="-101600" lvl="8" marL="3886200" rtl="0" algn="l">
              <a:spcBef>
                <a:spcPts val="400"/>
              </a:spcBef>
              <a:spcAft>
                <a:spcPts val="0"/>
              </a:spcAft>
              <a:buClr>
                <a:schemeClr val="lt2"/>
              </a:buClr>
              <a:buFont typeface="Arial"/>
              <a:buChar char="•"/>
              <a:defRPr/>
            </a:lvl9pPr>
          </a:lstStyle>
          <a:p/>
        </p:txBody>
      </p:sp>
      <p:sp>
        <p:nvSpPr>
          <p:cNvPr id="75" name="Shape 75"/>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6" name="Shape 76"/>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7" name="Shape 77"/>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78" name="Shape 78"/>
        <p:cNvGrpSpPr/>
        <p:nvPr/>
      </p:nvGrpSpPr>
      <p:grpSpPr>
        <a:xfrm>
          <a:off x="0" y="0"/>
          <a:ext cx="0" cy="0"/>
          <a:chOff x="0" y="0"/>
          <a:chExt cx="0" cy="0"/>
        </a:xfrm>
      </p:grpSpPr>
      <p:sp>
        <p:nvSpPr>
          <p:cNvPr id="79" name="Shape 79"/>
          <p:cNvSpPr txBox="1"/>
          <p:nvPr>
            <p:ph type="title"/>
          </p:nvPr>
        </p:nvSpPr>
        <p:spPr>
          <a:xfrm>
            <a:off x="1792288" y="4800600"/>
            <a:ext cx="5486399" cy="566737"/>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0" name="Shape 80"/>
          <p:cNvSpPr/>
          <p:nvPr>
            <p:ph idx="2" type="pic"/>
          </p:nvPr>
        </p:nvSpPr>
        <p:spPr>
          <a:xfrm>
            <a:off x="1792288" y="612775"/>
            <a:ext cx="5486399" cy="4114800"/>
          </a:xfrm>
          <a:prstGeom prst="rect">
            <a:avLst/>
          </a:prstGeom>
          <a:noFill/>
          <a:ln>
            <a:noFill/>
          </a:ln>
        </p:spPr>
      </p:sp>
      <p:sp>
        <p:nvSpPr>
          <p:cNvPr id="81" name="Shape 81"/>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82" name="Shape 82"/>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3" name="Shape 83"/>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4" name="Shape 84"/>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85" name="Shape 85"/>
        <p:cNvGrpSpPr/>
        <p:nvPr/>
      </p:nvGrpSpPr>
      <p:grpSpPr>
        <a:xfrm>
          <a:off x="0" y="0"/>
          <a:ext cx="0" cy="0"/>
          <a:chOff x="0" y="0"/>
          <a:chExt cx="0" cy="0"/>
        </a:xfrm>
      </p:grpSpPr>
      <p:sp>
        <p:nvSpPr>
          <p:cNvPr id="86" name="Shape 86"/>
          <p:cNvSpPr txBox="1"/>
          <p:nvPr>
            <p:ph type="title"/>
          </p:nvPr>
        </p:nvSpPr>
        <p:spPr>
          <a:xfrm>
            <a:off x="457200" y="273050"/>
            <a:ext cx="3008313" cy="1162049"/>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7" name="Shape 87"/>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8" name="Shape 88"/>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89" name="Shape 89"/>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0" name="Shape 90"/>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1" name="Shape 91"/>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rgbClr val="001847"/>
            </a:gs>
            <a:gs pos="100000">
              <a:schemeClr val="dk2"/>
            </a:gs>
          </a:gsLst>
          <a:lin ang="5400000" scaled="0"/>
        </a:gradFill>
      </p:bgPr>
    </p:bg>
    <p:spTree>
      <p:nvGrpSpPr>
        <p:cNvPr id="9" name="Shape 9"/>
        <p:cNvGrpSpPr/>
        <p:nvPr/>
      </p:nvGrpSpPr>
      <p:grpSpPr>
        <a:xfrm>
          <a:off x="0" y="0"/>
          <a:ext cx="0" cy="0"/>
          <a:chOff x="0" y="0"/>
          <a:chExt cx="0" cy="0"/>
        </a:xfrm>
      </p:grpSpPr>
      <p:grpSp>
        <p:nvGrpSpPr>
          <p:cNvPr id="10" name="Shape 10"/>
          <p:cNvGrpSpPr/>
          <p:nvPr/>
        </p:nvGrpSpPr>
        <p:grpSpPr>
          <a:xfrm>
            <a:off x="0" y="0"/>
            <a:ext cx="9143999" cy="6857999"/>
            <a:chOff x="0" y="0"/>
            <a:chExt cx="9143999" cy="6857999"/>
          </a:xfrm>
        </p:grpSpPr>
        <p:sp>
          <p:nvSpPr>
            <p:cNvPr id="11" name="Shape 11"/>
            <p:cNvSpPr/>
            <p:nvPr/>
          </p:nvSpPr>
          <p:spPr>
            <a:xfrm>
              <a:off x="0" y="4876800"/>
              <a:ext cx="9143999" cy="1981199"/>
            </a:xfrm>
            <a:custGeom>
              <a:pathLst>
                <a:path extrusionOk="0" h="2296" w="6027">
                  <a:moveTo>
                    <a:pt x="6027" y="2296"/>
                  </a:moveTo>
                  <a:lnTo>
                    <a:pt x="0" y="2296"/>
                  </a:lnTo>
                  <a:lnTo>
                    <a:pt x="0" y="0"/>
                  </a:lnTo>
                  <a:lnTo>
                    <a:pt x="6027" y="0"/>
                  </a:lnTo>
                  <a:lnTo>
                    <a:pt x="6027" y="2296"/>
                  </a:lnTo>
                  <a:close/>
                </a:path>
              </a:pathLst>
            </a:custGeom>
            <a:gradFill>
              <a:gsLst>
                <a:gs pos="0">
                  <a:schemeClr val="dk2"/>
                </a:gs>
                <a:gs pos="100000">
                  <a:schemeClr val="accent2"/>
                </a:gs>
              </a:gsLst>
              <a:lin ang="5400000" scaled="0"/>
            </a:gra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2" name="Shape 12"/>
            <p:cNvSpPr/>
            <p:nvPr/>
          </p:nvSpPr>
          <p:spPr>
            <a:xfrm>
              <a:off x="0" y="0"/>
              <a:ext cx="9143999" cy="4876799"/>
            </a:xfrm>
            <a:custGeom>
              <a:pathLst>
                <a:path extrusionOk="0" h="2296" w="6027">
                  <a:moveTo>
                    <a:pt x="6027" y="2296"/>
                  </a:moveTo>
                  <a:lnTo>
                    <a:pt x="0" y="2296"/>
                  </a:lnTo>
                  <a:lnTo>
                    <a:pt x="0" y="0"/>
                  </a:lnTo>
                  <a:lnTo>
                    <a:pt x="6027" y="0"/>
                  </a:lnTo>
                  <a:lnTo>
                    <a:pt x="6027" y="2296"/>
                  </a:lnTo>
                  <a:lnTo>
                    <a:pt x="6027" y="2296"/>
                  </a:lnTo>
                  <a:close/>
                </a:path>
              </a:pathLst>
            </a:custGeom>
            <a:gradFill>
              <a:gsLst>
                <a:gs pos="0">
                  <a:srgbClr val="001847"/>
                </a:gs>
                <a:gs pos="100000">
                  <a:schemeClr val="dk2"/>
                </a:gs>
              </a:gsLst>
              <a:lin ang="5400000" scaled="0"/>
            </a:gra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
        <p:nvSpPr>
          <p:cNvPr id="13" name="Shape 13"/>
          <p:cNvSpPr/>
          <p:nvPr/>
        </p:nvSpPr>
        <p:spPr>
          <a:xfrm>
            <a:off x="6248400" y="6262687"/>
            <a:ext cx="2895599" cy="609599"/>
          </a:xfrm>
          <a:custGeom>
            <a:pathLst>
              <a:path extrusionOk="0" h="246" w="5748">
                <a:moveTo>
                  <a:pt x="5748" y="246"/>
                </a:moveTo>
                <a:lnTo>
                  <a:pt x="0" y="246"/>
                </a:lnTo>
                <a:lnTo>
                  <a:pt x="0" y="0"/>
                </a:lnTo>
                <a:lnTo>
                  <a:pt x="5748" y="0"/>
                </a:lnTo>
                <a:lnTo>
                  <a:pt x="5748" y="246"/>
                </a:lnTo>
                <a:close/>
              </a:path>
            </a:pathLst>
          </a:custGeom>
          <a:gradFill>
            <a:gsLst>
              <a:gs pos="0">
                <a:schemeClr val="dk2"/>
              </a:gs>
              <a:gs pos="100000">
                <a:schemeClr val="hlink"/>
              </a:gs>
            </a:gsLst>
            <a:lin ang="18900000" scaled="0"/>
          </a:gra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nvGrpSpPr>
          <p:cNvPr id="14" name="Shape 14"/>
          <p:cNvGrpSpPr/>
          <p:nvPr/>
        </p:nvGrpSpPr>
        <p:grpSpPr>
          <a:xfrm>
            <a:off x="0" y="6019800"/>
            <a:ext cx="7848600" cy="857249"/>
            <a:chOff x="0" y="6019800"/>
            <a:chExt cx="7848600" cy="857249"/>
          </a:xfrm>
        </p:grpSpPr>
        <p:sp>
          <p:nvSpPr>
            <p:cNvPr id="15" name="Shape 15"/>
            <p:cNvSpPr/>
            <p:nvPr/>
          </p:nvSpPr>
          <p:spPr>
            <a:xfrm>
              <a:off x="2362200" y="6019800"/>
              <a:ext cx="5143500" cy="850900"/>
            </a:xfrm>
            <a:custGeom>
              <a:pathLst>
                <a:path extrusionOk="0" h="536" w="3240">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a:gsLst>
                <a:gs pos="0">
                  <a:srgbClr val="847864"/>
                </a:gs>
                <a:gs pos="100000">
                  <a:schemeClr val="dk1"/>
                </a:gs>
              </a:gsLst>
              <a:lin ang="5400000" scaled="0"/>
            </a:gra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nvGrpSpPr>
            <p:cNvPr id="16" name="Shape 16"/>
            <p:cNvGrpSpPr/>
            <p:nvPr/>
          </p:nvGrpSpPr>
          <p:grpSpPr>
            <a:xfrm>
              <a:off x="3946525" y="6019800"/>
              <a:ext cx="3902075" cy="857249"/>
              <a:chOff x="3946525" y="6019800"/>
              <a:chExt cx="3902075" cy="857249"/>
            </a:xfrm>
          </p:grpSpPr>
          <p:sp>
            <p:nvSpPr>
              <p:cNvPr id="17" name="Shape 17"/>
              <p:cNvSpPr/>
              <p:nvPr/>
            </p:nvSpPr>
            <p:spPr>
              <a:xfrm>
                <a:off x="6267450" y="6030912"/>
                <a:ext cx="1581150" cy="846136"/>
              </a:xfrm>
              <a:custGeom>
                <a:pathLst>
                  <a:path extrusionOk="0" h="533" w="996">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 name="Shape 18"/>
              <p:cNvSpPr/>
              <p:nvPr/>
            </p:nvSpPr>
            <p:spPr>
              <a:xfrm>
                <a:off x="4249737" y="6019800"/>
                <a:ext cx="295275" cy="627061"/>
              </a:xfrm>
              <a:custGeom>
                <a:pathLst>
                  <a:path extrusionOk="0" h="353" w="186">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Shape 19"/>
              <p:cNvSpPr/>
              <p:nvPr/>
            </p:nvSpPr>
            <p:spPr>
              <a:xfrm>
                <a:off x="4810125" y="6180137"/>
                <a:ext cx="600075" cy="430212"/>
              </a:xfrm>
              <a:custGeom>
                <a:pathLst>
                  <a:path extrusionOk="0" h="271" w="378">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0" name="Shape 20"/>
              <p:cNvSpPr/>
              <p:nvPr/>
            </p:nvSpPr>
            <p:spPr>
              <a:xfrm>
                <a:off x="5759450" y="6137275"/>
                <a:ext cx="246061" cy="117474"/>
              </a:xfrm>
              <a:custGeom>
                <a:pathLst>
                  <a:path extrusionOk="0" h="66" w="155">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1" name="Shape 21"/>
              <p:cNvSpPr/>
              <p:nvPr/>
            </p:nvSpPr>
            <p:spPr>
              <a:xfrm>
                <a:off x="3946525" y="6126162"/>
                <a:ext cx="66675" cy="128587"/>
              </a:xfrm>
              <a:custGeom>
                <a:pathLst>
                  <a:path extrusionOk="0" h="72" w="4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
          <p:nvSpPr>
            <p:cNvPr id="22" name="Shape 22"/>
            <p:cNvSpPr/>
            <p:nvPr/>
          </p:nvSpPr>
          <p:spPr>
            <a:xfrm>
              <a:off x="0" y="6019800"/>
              <a:ext cx="6311900" cy="849311"/>
            </a:xfrm>
            <a:custGeom>
              <a:pathLst>
                <a:path extrusionOk="0" h="527" w="3976">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a:gsLst>
                <a:gs pos="0">
                  <a:srgbClr val="73654F"/>
                </a:gs>
                <a:gs pos="100000">
                  <a:schemeClr val="dk1"/>
                </a:gs>
              </a:gsLst>
              <a:lin ang="5400000" scaled="0"/>
            </a:gra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grpSp>
        <p:nvGrpSpPr>
          <p:cNvPr id="23" name="Shape 23"/>
          <p:cNvGrpSpPr/>
          <p:nvPr/>
        </p:nvGrpSpPr>
        <p:grpSpPr>
          <a:xfrm>
            <a:off x="627062" y="6021387"/>
            <a:ext cx="5684836" cy="849311"/>
            <a:chOff x="627062" y="6021387"/>
            <a:chExt cx="5684836" cy="849311"/>
          </a:xfrm>
        </p:grpSpPr>
        <p:sp>
          <p:nvSpPr>
            <p:cNvPr id="24" name="Shape 24"/>
            <p:cNvSpPr/>
            <p:nvPr/>
          </p:nvSpPr>
          <p:spPr>
            <a:xfrm>
              <a:off x="1898650" y="6021387"/>
              <a:ext cx="579437" cy="461962"/>
            </a:xfrm>
            <a:custGeom>
              <a:pathLst>
                <a:path extrusionOk="0" h="287" w="365">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5" name="Shape 25"/>
            <p:cNvSpPr/>
            <p:nvPr/>
          </p:nvSpPr>
          <p:spPr>
            <a:xfrm>
              <a:off x="3084511" y="6078537"/>
              <a:ext cx="3227386" cy="792161"/>
            </a:xfrm>
            <a:custGeom>
              <a:pathLst>
                <a:path extrusionOk="0" h="499" w="2033">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6" name="Shape 26"/>
            <p:cNvSpPr/>
            <p:nvPr/>
          </p:nvSpPr>
          <p:spPr>
            <a:xfrm>
              <a:off x="2905125" y="6069012"/>
              <a:ext cx="112711" cy="96836"/>
            </a:xfrm>
            <a:custGeom>
              <a:pathLst>
                <a:path extrusionOk="0" h="60" w="71">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7" name="Shape 27"/>
            <p:cNvSpPr/>
            <p:nvPr/>
          </p:nvSpPr>
          <p:spPr>
            <a:xfrm>
              <a:off x="1357312" y="6099175"/>
              <a:ext cx="255586" cy="260350"/>
            </a:xfrm>
            <a:custGeom>
              <a:pathLst>
                <a:path extrusionOk="0" h="162" w="161">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8" name="Shape 28"/>
            <p:cNvSpPr/>
            <p:nvPr/>
          </p:nvSpPr>
          <p:spPr>
            <a:xfrm>
              <a:off x="1120775" y="6118225"/>
              <a:ext cx="93661" cy="96836"/>
            </a:xfrm>
            <a:custGeom>
              <a:pathLst>
                <a:path extrusionOk="0" h="60" w="59">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9" name="Shape 29"/>
            <p:cNvSpPr/>
            <p:nvPr/>
          </p:nvSpPr>
          <p:spPr>
            <a:xfrm>
              <a:off x="627062" y="6049962"/>
              <a:ext cx="388937" cy="328611"/>
            </a:xfrm>
            <a:custGeom>
              <a:pathLst>
                <a:path extrusionOk="0" h="204" w="245">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dk1"/>
            </a:solid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
        <p:nvSpPr>
          <p:cNvPr id="30" name="Shape 30"/>
          <p:cNvSpPr txBox="1"/>
          <p:nvPr>
            <p:ph type="title"/>
          </p:nvPr>
        </p:nvSpPr>
        <p:spPr>
          <a:xfrm>
            <a:off x="457200" y="228600"/>
            <a:ext cx="8229600" cy="1143000"/>
          </a:xfrm>
          <a:prstGeom prst="rect">
            <a:avLst/>
          </a:prstGeom>
          <a:noFill/>
          <a:ln>
            <a:noFill/>
          </a:ln>
        </p:spPr>
        <p:txBody>
          <a:bodyPr anchorCtr="0" anchor="ctr" bIns="91425" lIns="91425" rIns="91425" tIns="91425"/>
          <a:lstStyle>
            <a:lvl1pPr indent="0" lvl="0" marL="0" marR="0" rtl="0" algn="ctr">
              <a:spcBef>
                <a:spcPts val="0"/>
              </a:spcBef>
              <a:spcAft>
                <a:spcPts val="0"/>
              </a:spcAft>
              <a:defRPr/>
            </a:lvl1pPr>
            <a:lvl2pPr indent="0" lvl="1" marL="0" marR="0" rtl="0" algn="ctr">
              <a:spcBef>
                <a:spcPts val="0"/>
              </a:spcBef>
              <a:spcAft>
                <a:spcPts val="0"/>
              </a:spcAft>
              <a:defRPr/>
            </a:lvl2pPr>
            <a:lvl3pPr indent="0" lvl="2" marL="0" marR="0" rtl="0" algn="ctr">
              <a:spcBef>
                <a:spcPts val="0"/>
              </a:spcBef>
              <a:spcAft>
                <a:spcPts val="0"/>
              </a:spcAft>
              <a:defRPr/>
            </a:lvl3pPr>
            <a:lvl4pPr indent="0" lvl="3" marL="0" marR="0" rtl="0" algn="ctr">
              <a:spcBef>
                <a:spcPts val="0"/>
              </a:spcBef>
              <a:spcAft>
                <a:spcPts val="0"/>
              </a:spcAft>
              <a:defRPr/>
            </a:lvl4pPr>
            <a:lvl5pPr indent="0" lvl="4" marL="0" marR="0" rtl="0" algn="ctr">
              <a:spcBef>
                <a:spcPts val="0"/>
              </a:spcBef>
              <a:spcAft>
                <a:spcPts val="0"/>
              </a:spcAft>
              <a:defRPr/>
            </a:lvl5pPr>
            <a:lvl6pPr indent="0" lvl="5" marL="457200" marR="0" rtl="0" algn="ctr">
              <a:spcBef>
                <a:spcPts val="0"/>
              </a:spcBef>
              <a:spcAft>
                <a:spcPts val="0"/>
              </a:spcAft>
              <a:defRPr/>
            </a:lvl6pPr>
            <a:lvl7pPr indent="0" lvl="6" marL="914400" marR="0" rtl="0" algn="ctr">
              <a:spcBef>
                <a:spcPts val="0"/>
              </a:spcBef>
              <a:spcAft>
                <a:spcPts val="0"/>
              </a:spcAft>
              <a:defRPr/>
            </a:lvl7pPr>
            <a:lvl8pPr indent="0" lvl="7" marL="1371600" marR="0" rtl="0" algn="ctr">
              <a:spcBef>
                <a:spcPts val="0"/>
              </a:spcBef>
              <a:spcAft>
                <a:spcPts val="0"/>
              </a:spcAft>
              <a:defRPr/>
            </a:lvl8pPr>
            <a:lvl9pPr indent="0" lvl="8" marL="1828800" marR="0" rtl="0" algn="ctr">
              <a:spcBef>
                <a:spcPts val="0"/>
              </a:spcBef>
              <a:spcAft>
                <a:spcPts val="0"/>
              </a:spcAft>
              <a:defRPr/>
            </a:lvl9pPr>
          </a:lstStyle>
          <a:p/>
        </p:txBody>
      </p:sp>
      <p:sp>
        <p:nvSpPr>
          <p:cNvPr id="31" name="Shape 31"/>
          <p:cNvSpPr txBox="1"/>
          <p:nvPr>
            <p:ph idx="1" type="body"/>
          </p:nvPr>
        </p:nvSpPr>
        <p:spPr>
          <a:xfrm>
            <a:off x="457200" y="1600200"/>
            <a:ext cx="8229600" cy="4495800"/>
          </a:xfrm>
          <a:prstGeom prst="rect">
            <a:avLst/>
          </a:prstGeom>
          <a:noFill/>
          <a:ln>
            <a:noFill/>
          </a:ln>
        </p:spPr>
        <p:txBody>
          <a:bodyPr anchorCtr="0" anchor="t" bIns="91425" lIns="91425" rIns="91425" tIns="91425"/>
          <a:lstStyle>
            <a:lvl1pPr indent="-139700" lvl="0" marL="342900" marR="0" rtl="0" algn="l">
              <a:spcBef>
                <a:spcPts val="640"/>
              </a:spcBef>
              <a:spcAft>
                <a:spcPts val="0"/>
              </a:spcAft>
              <a:buClr>
                <a:schemeClr val="lt2"/>
              </a:buClr>
              <a:buFont typeface="Arial"/>
              <a:buChar char="•"/>
              <a:defRPr/>
            </a:lvl1pPr>
            <a:lvl2pPr indent="-107950" lvl="1" marL="742950" marR="0" rtl="0" algn="l">
              <a:spcBef>
                <a:spcPts val="560"/>
              </a:spcBef>
              <a:spcAft>
                <a:spcPts val="0"/>
              </a:spcAft>
              <a:buClr>
                <a:schemeClr val="lt1"/>
              </a:buClr>
              <a:buFont typeface="Arial"/>
              <a:buChar char="–"/>
              <a:defRPr/>
            </a:lvl2pPr>
            <a:lvl3pPr indent="-76200" lvl="2" marL="1143000" marR="0" rtl="0" algn="l">
              <a:spcBef>
                <a:spcPts val="480"/>
              </a:spcBef>
              <a:spcAft>
                <a:spcPts val="0"/>
              </a:spcAft>
              <a:buClr>
                <a:schemeClr val="lt2"/>
              </a:buClr>
              <a:buFont typeface="Arial"/>
              <a:buChar char="•"/>
              <a:defRPr/>
            </a:lvl3pPr>
            <a:lvl4pPr indent="-101600" lvl="3" marL="1600200" marR="0" rtl="0" algn="l">
              <a:spcBef>
                <a:spcPts val="400"/>
              </a:spcBef>
              <a:spcAft>
                <a:spcPts val="0"/>
              </a:spcAft>
              <a:buClr>
                <a:schemeClr val="lt1"/>
              </a:buClr>
              <a:buFont typeface="Arial"/>
              <a:buChar char="–"/>
              <a:defRPr/>
            </a:lvl4pPr>
            <a:lvl5pPr indent="-101600" lvl="4" marL="2057400" marR="0" rtl="0" algn="l">
              <a:spcBef>
                <a:spcPts val="400"/>
              </a:spcBef>
              <a:spcAft>
                <a:spcPts val="0"/>
              </a:spcAft>
              <a:buClr>
                <a:schemeClr val="lt2"/>
              </a:buClr>
              <a:buFont typeface="Arial"/>
              <a:buChar char="•"/>
              <a:defRPr/>
            </a:lvl5pPr>
            <a:lvl6pPr indent="-101600" lvl="5" marL="2514600" marR="0" rtl="0" algn="l">
              <a:spcBef>
                <a:spcPts val="400"/>
              </a:spcBef>
              <a:spcAft>
                <a:spcPts val="0"/>
              </a:spcAft>
              <a:buClr>
                <a:schemeClr val="lt2"/>
              </a:buClr>
              <a:buFont typeface="Arial"/>
              <a:buChar char="•"/>
              <a:defRPr/>
            </a:lvl6pPr>
            <a:lvl7pPr indent="-101600" lvl="6" marL="2971800" marR="0" rtl="0" algn="l">
              <a:spcBef>
                <a:spcPts val="400"/>
              </a:spcBef>
              <a:spcAft>
                <a:spcPts val="0"/>
              </a:spcAft>
              <a:buClr>
                <a:schemeClr val="lt2"/>
              </a:buClr>
              <a:buFont typeface="Arial"/>
              <a:buChar char="•"/>
              <a:defRPr/>
            </a:lvl7pPr>
            <a:lvl8pPr indent="-101600" lvl="7" marL="3429000" marR="0" rtl="0" algn="l">
              <a:spcBef>
                <a:spcPts val="400"/>
              </a:spcBef>
              <a:spcAft>
                <a:spcPts val="0"/>
              </a:spcAft>
              <a:buClr>
                <a:schemeClr val="lt2"/>
              </a:buClr>
              <a:buFont typeface="Arial"/>
              <a:buChar char="•"/>
              <a:defRPr/>
            </a:lvl8pPr>
            <a:lvl9pPr indent="-101600" lvl="8" marL="3886200" marR="0" rtl="0" algn="l">
              <a:spcBef>
                <a:spcPts val="400"/>
              </a:spcBef>
              <a:spcAft>
                <a:spcPts val="0"/>
              </a:spcAft>
              <a:buClr>
                <a:schemeClr val="lt2"/>
              </a:buClr>
              <a:buFont typeface="Arial"/>
              <a:buChar char="•"/>
              <a:defRPr/>
            </a:lvl9pPr>
          </a:lstStyle>
          <a:p/>
        </p:txBody>
      </p:sp>
      <p:sp>
        <p:nvSpPr>
          <p:cNvPr id="32" name="Shape 32"/>
          <p:cNvSpPr txBox="1"/>
          <p:nvPr>
            <p:ph idx="10" type="dt"/>
          </p:nvPr>
        </p:nvSpPr>
        <p:spPr>
          <a:xfrm>
            <a:off x="457200" y="6248400"/>
            <a:ext cx="2133599"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3" name="Shape 33"/>
          <p:cNvSpPr txBox="1"/>
          <p:nvPr>
            <p:ph idx="11" type="ftr"/>
          </p:nvPr>
        </p:nvSpPr>
        <p:spPr>
          <a:xfrm>
            <a:off x="3124200" y="6248400"/>
            <a:ext cx="2895600" cy="457200"/>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4" name="Shape 34"/>
          <p:cNvSpPr txBox="1"/>
          <p:nvPr>
            <p:ph idx="12" type="sldNum"/>
          </p:nvPr>
        </p:nvSpPr>
        <p:spPr>
          <a:xfrm>
            <a:off x="6553200" y="6248400"/>
            <a:ext cx="21335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lt1"/>
              </a:buClr>
              <a:buSzPct val="25000"/>
              <a:buFont typeface="Arial"/>
              <a:buNone/>
            </a:pPr>
            <a:fld id="{00000000-1234-1234-1234-123412341234}" type="slidenum">
              <a:rPr b="0" i="0" lang="en-US" sz="1200" u="none" cap="none" strike="noStrike">
                <a:solidFill>
                  <a:schemeClr val="lt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youtube.com/watch?v=H7yZdOl_e_c" TargetMode="External"/><Relationship Id="rId4" Type="http://schemas.openxmlformats.org/officeDocument/2006/relationships/image" Target="../media/image0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3.jpg"/><Relationship Id="rId4" Type="http://schemas.openxmlformats.org/officeDocument/2006/relationships/image" Target="../media/image0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7.jpg"/><Relationship Id="rId4" Type="http://schemas.openxmlformats.org/officeDocument/2006/relationships/hyperlink" Target="http://www.youtube.com/watch?v=8oq15Zy7sB4&amp;feature=relat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www.youtube.com/watch?v=Coj1v8FM2C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www.youtube.com/watch?v=nauLgZISozs&amp;safety_mode=true&amp;persist_safety_mode=1&amp;safe=activ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01.png"/><Relationship Id="rId4" Type="http://schemas.openxmlformats.org/officeDocument/2006/relationships/image" Target="../media/image06.jpg"/><Relationship Id="rId5" Type="http://schemas.openxmlformats.org/officeDocument/2006/relationships/image" Target="../media/image0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www.youtube.com/watch?v=UV2wRCcWJa8"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457200" y="228600"/>
            <a:ext cx="8229600" cy="1143000"/>
          </a:xfrm>
          <a:prstGeom prst="rect">
            <a:avLst/>
          </a:prstGeom>
          <a:noFill/>
          <a:ln>
            <a:noFill/>
          </a:ln>
        </p:spPr>
        <p:txBody>
          <a:bodyPr anchorCtr="0" anchor="ctr" bIns="45700" lIns="91425" rIns="91425" tIns="45700">
            <a:noAutofit/>
          </a:bodyPr>
          <a:lstStyle/>
          <a:p>
            <a:pPr lvl="0" rtl="0">
              <a:spcBef>
                <a:spcPts val="0"/>
              </a:spcBef>
              <a:buClr>
                <a:schemeClr val="lt1"/>
              </a:buClr>
              <a:buSzPct val="25000"/>
              <a:buFont typeface="Arial"/>
              <a:buNone/>
            </a:pPr>
            <a:r>
              <a:rPr lang="en-US" sz="3200" u="sng">
                <a:solidFill>
                  <a:schemeClr val="hlink"/>
                </a:solidFill>
                <a:hlinkClick r:id="rId3"/>
              </a:rPr>
              <a:t>Thank God for Farmers</a:t>
            </a:r>
          </a:p>
          <a:p>
            <a:pPr indent="0" lvl="0" marL="0" marR="0" rtl="0" algn="ctr">
              <a:spcBef>
                <a:spcPts val="0"/>
              </a:spcBef>
              <a:spcAft>
                <a:spcPts val="0"/>
              </a:spcAft>
              <a:buSzPct val="25000"/>
              <a:buNone/>
            </a:pPr>
            <a:r>
              <a:t/>
            </a:r>
            <a:endParaRPr sz="4400">
              <a:solidFill>
                <a:schemeClr val="lt2"/>
              </a:solidFill>
            </a:endParaRPr>
          </a:p>
        </p:txBody>
      </p:sp>
      <p:sp>
        <p:nvSpPr>
          <p:cNvPr id="117" name="Shape 117"/>
          <p:cNvSpPr txBox="1"/>
          <p:nvPr>
            <p:ph idx="1" type="body"/>
          </p:nvPr>
        </p:nvSpPr>
        <p:spPr>
          <a:xfrm>
            <a:off x="457200" y="1600200"/>
            <a:ext cx="8229600" cy="4495800"/>
          </a:xfrm>
          <a:prstGeom prst="rect">
            <a:avLst/>
          </a:prstGeom>
          <a:noFill/>
          <a:ln>
            <a:noFill/>
          </a:ln>
        </p:spPr>
        <p:txBody>
          <a:bodyPr anchorCtr="0" anchor="t" bIns="45700" lIns="91425" rIns="91425" tIns="45700">
            <a:noAutofit/>
          </a:bodyPr>
          <a:lstStyle/>
          <a:p>
            <a:pPr indent="0" lvl="0" marL="0" rtl="0">
              <a:spcBef>
                <a:spcPts val="0"/>
              </a:spcBef>
              <a:buNone/>
            </a:pPr>
            <a:r>
              <a:rPr lang="en-US" sz="3200">
                <a:solidFill>
                  <a:schemeClr val="lt1"/>
                </a:solidFill>
              </a:rPr>
              <a:t>Agrarian Myth - Richard Hofstadter </a:t>
            </a:r>
          </a:p>
          <a:p>
            <a:pPr lvl="0" rtl="0">
              <a:spcBef>
                <a:spcPts val="0"/>
              </a:spcBef>
              <a:buSzPct val="100000"/>
            </a:pPr>
            <a:r>
              <a:rPr lang="en-US" sz="3200">
                <a:solidFill>
                  <a:schemeClr val="lt1"/>
                </a:solidFill>
              </a:rPr>
              <a:t>The Hero</a:t>
            </a:r>
          </a:p>
          <a:p>
            <a:pPr lvl="0" rtl="0">
              <a:spcBef>
                <a:spcPts val="0"/>
              </a:spcBef>
              <a:buSzPct val="100000"/>
            </a:pPr>
            <a:r>
              <a:rPr lang="en-US" sz="3200">
                <a:solidFill>
                  <a:schemeClr val="lt1"/>
                </a:solidFill>
              </a:rPr>
              <a:t>The Virtues</a:t>
            </a:r>
          </a:p>
          <a:p>
            <a:pPr lvl="0" rtl="0">
              <a:spcBef>
                <a:spcPts val="0"/>
              </a:spcBef>
              <a:buSzPct val="100000"/>
            </a:pPr>
            <a:r>
              <a:rPr lang="en-US" sz="3200">
                <a:solidFill>
                  <a:schemeClr val="lt1"/>
                </a:solidFill>
              </a:rPr>
              <a:t>The Roots</a:t>
            </a:r>
          </a:p>
          <a:p>
            <a:pPr indent="0" lvl="0" marL="0" marR="0" rtl="0" algn="ctr">
              <a:lnSpc>
                <a:spcPct val="100000"/>
              </a:lnSpc>
              <a:spcBef>
                <a:spcPts val="0"/>
              </a:spcBef>
              <a:spcAft>
                <a:spcPts val="0"/>
              </a:spcAft>
              <a:buClr>
                <a:schemeClr val="lt1"/>
              </a:buClr>
              <a:buSzPct val="25000"/>
              <a:buFont typeface="Arial"/>
              <a:buNone/>
            </a:pPr>
            <a:r>
              <a:t/>
            </a:r>
            <a:endParaRPr/>
          </a:p>
        </p:txBody>
      </p:sp>
      <p:pic>
        <p:nvPicPr>
          <p:cNvPr descr="grange front" id="118" name="Shape 118"/>
          <p:cNvPicPr preferRelativeResize="0"/>
          <p:nvPr/>
        </p:nvPicPr>
        <p:blipFill rotWithShape="1">
          <a:blip r:embed="rId4">
            <a:alphaModFix/>
          </a:blip>
          <a:srcRect b="0" l="0" r="0" t="0"/>
          <a:stretch/>
        </p:blipFill>
        <p:spPr>
          <a:xfrm>
            <a:off x="3405600" y="3209999"/>
            <a:ext cx="5738400" cy="3648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518300" y="263525"/>
            <a:ext cx="7772400" cy="685799"/>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FFFF00"/>
              </a:buClr>
              <a:buSzPct val="25000"/>
              <a:buFont typeface="Arial"/>
              <a:buNone/>
            </a:pPr>
            <a:r>
              <a:rPr b="0" i="0" lang="en-US" sz="3200" u="none" cap="none" strike="noStrike">
                <a:solidFill>
                  <a:srgbClr val="FFFF00"/>
                </a:solidFill>
                <a:latin typeface="Arial"/>
                <a:ea typeface="Arial"/>
                <a:cs typeface="Arial"/>
                <a:sym typeface="Arial"/>
              </a:rPr>
              <a:t>Election of 1896: The Realignment </a:t>
            </a:r>
            <a:br>
              <a:rPr b="0" i="0" lang="en-US" sz="3200" u="none" cap="none" strike="noStrike">
                <a:solidFill>
                  <a:schemeClr val="lt2"/>
                </a:solidFill>
                <a:latin typeface="Arial"/>
                <a:ea typeface="Arial"/>
                <a:cs typeface="Arial"/>
                <a:sym typeface="Arial"/>
              </a:rPr>
            </a:br>
            <a:r>
              <a:rPr b="0" i="0" lang="en-US" sz="2400" u="none" cap="none" strike="noStrike">
                <a:solidFill>
                  <a:schemeClr val="lt2"/>
                </a:solidFill>
                <a:latin typeface="Arial"/>
                <a:ea typeface="Arial"/>
                <a:cs typeface="Arial"/>
                <a:sym typeface="Arial"/>
              </a:rPr>
              <a:t>McKinley 271 to Bryan 176 elect. votes</a:t>
            </a:r>
            <a:br>
              <a:rPr b="0" i="0" lang="en-US" sz="3200" u="none" cap="none" strike="noStrike">
                <a:solidFill>
                  <a:schemeClr val="lt2"/>
                </a:solidFill>
                <a:latin typeface="Arial"/>
                <a:ea typeface="Arial"/>
                <a:cs typeface="Arial"/>
                <a:sym typeface="Arial"/>
              </a:rPr>
            </a:br>
          </a:p>
        </p:txBody>
      </p:sp>
      <p:pic>
        <p:nvPicPr>
          <p:cNvPr descr="McK1896" id="185" name="Shape 185"/>
          <p:cNvPicPr preferRelativeResize="0"/>
          <p:nvPr>
            <p:ph idx="1" type="body"/>
          </p:nvPr>
        </p:nvPicPr>
        <p:blipFill rotWithShape="1">
          <a:blip r:embed="rId3">
            <a:alphaModFix/>
          </a:blip>
          <a:srcRect b="0" l="0" r="0" t="0"/>
          <a:stretch/>
        </p:blipFill>
        <p:spPr>
          <a:xfrm>
            <a:off x="304800" y="949325"/>
            <a:ext cx="4267199" cy="5908675"/>
          </a:xfrm>
          <a:prstGeom prst="rect">
            <a:avLst/>
          </a:prstGeom>
          <a:noFill/>
          <a:ln>
            <a:noFill/>
          </a:ln>
        </p:spPr>
      </p:pic>
      <p:pic>
        <p:nvPicPr>
          <p:cNvPr descr="1896silverites" id="186" name="Shape 186"/>
          <p:cNvPicPr preferRelativeResize="0"/>
          <p:nvPr>
            <p:ph idx="2" type="body"/>
          </p:nvPr>
        </p:nvPicPr>
        <p:blipFill rotWithShape="1">
          <a:blip r:embed="rId4">
            <a:alphaModFix/>
          </a:blip>
          <a:srcRect b="0" l="0" r="0" t="0"/>
          <a:stretch/>
        </p:blipFill>
        <p:spPr>
          <a:xfrm>
            <a:off x="4724400" y="1016000"/>
            <a:ext cx="4130674" cy="5842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457200" y="1066800"/>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2"/>
              </a:buClr>
              <a:buSzPct val="25000"/>
              <a:buFont typeface="Arial"/>
              <a:buNone/>
            </a:pPr>
            <a:r>
              <a:rPr i="1" lang="en-US" sz="4400">
                <a:solidFill>
                  <a:schemeClr val="lt2"/>
                </a:solidFill>
              </a:rPr>
              <a:t>T</a:t>
            </a:r>
            <a:r>
              <a:rPr b="0" i="1" lang="en-US" sz="4400" u="none" cap="none" strike="noStrike">
                <a:solidFill>
                  <a:schemeClr val="lt2"/>
                </a:solidFill>
                <a:latin typeface="Arial"/>
                <a:ea typeface="Arial"/>
                <a:cs typeface="Arial"/>
                <a:sym typeface="Arial"/>
              </a:rPr>
              <a:t>he Wizard of Oz,</a:t>
            </a:r>
            <a:r>
              <a:rPr b="0" i="0" lang="en-US" sz="4400" u="none" cap="none" strike="noStrike">
                <a:solidFill>
                  <a:schemeClr val="lt2"/>
                </a:solidFill>
                <a:latin typeface="Arial"/>
                <a:ea typeface="Arial"/>
                <a:cs typeface="Arial"/>
                <a:sym typeface="Arial"/>
              </a:rPr>
              <a:t> </a:t>
            </a:r>
            <a:r>
              <a:rPr lang="en-US" sz="4400">
                <a:solidFill>
                  <a:schemeClr val="lt2"/>
                </a:solidFill>
              </a:rPr>
              <a:t>allegory </a:t>
            </a:r>
            <a:r>
              <a:rPr b="0" i="0" lang="en-US" sz="4400" u="none" cap="none" strike="noStrike">
                <a:solidFill>
                  <a:schemeClr val="lt2"/>
                </a:solidFill>
                <a:latin typeface="Arial"/>
                <a:ea typeface="Arial"/>
                <a:cs typeface="Arial"/>
                <a:sym typeface="Arial"/>
              </a:rPr>
              <a:t>of Populism?</a:t>
            </a:r>
          </a:p>
        </p:txBody>
      </p:sp>
      <p:sp>
        <p:nvSpPr>
          <p:cNvPr id="192" name="Shape 192"/>
          <p:cNvSpPr txBox="1"/>
          <p:nvPr>
            <p:ph idx="1" type="body"/>
          </p:nvPr>
        </p:nvSpPr>
        <p:spPr>
          <a:xfrm>
            <a:off x="838200" y="3886200"/>
            <a:ext cx="3657600" cy="2209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lt2"/>
              </a:buClr>
              <a:buSzPct val="100000"/>
              <a:buFont typeface="Arial"/>
              <a:buNone/>
            </a:pPr>
            <a:r>
              <a:t/>
            </a:r>
            <a:endParaRPr b="0" i="0" sz="3200" u="none" cap="none" strike="noStrike">
              <a:solidFill>
                <a:schemeClr val="lt1"/>
              </a:solidFill>
              <a:latin typeface="Arial"/>
              <a:ea typeface="Arial"/>
              <a:cs typeface="Arial"/>
              <a:sym typeface="Arial"/>
            </a:endParaRPr>
          </a:p>
        </p:txBody>
      </p:sp>
      <p:pic>
        <p:nvPicPr>
          <p:cNvPr descr="wizard-of-oz-lion-scarecrow-dorothy-tinman.jpg" id="193" name="Shape 193"/>
          <p:cNvPicPr preferRelativeResize="0"/>
          <p:nvPr>
            <p:ph idx="1" type="body"/>
          </p:nvPr>
        </p:nvPicPr>
        <p:blipFill rotWithShape="1">
          <a:blip r:embed="rId3">
            <a:alphaModFix/>
          </a:blip>
          <a:srcRect b="0" l="0" r="0" t="0"/>
          <a:stretch/>
        </p:blipFill>
        <p:spPr>
          <a:xfrm>
            <a:off x="2626350" y="2731798"/>
            <a:ext cx="3891299" cy="2918400"/>
          </a:xfrm>
          <a:prstGeom prst="rect">
            <a:avLst/>
          </a:prstGeom>
          <a:noFill/>
          <a:ln>
            <a:noFill/>
          </a:ln>
        </p:spPr>
      </p:pic>
      <p:sp>
        <p:nvSpPr>
          <p:cNvPr id="194" name="Shape 194"/>
          <p:cNvSpPr txBox="1"/>
          <p:nvPr/>
        </p:nvSpPr>
        <p:spPr>
          <a:xfrm>
            <a:off x="762000" y="6172200"/>
            <a:ext cx="5755500" cy="3699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Arial"/>
              <a:buNone/>
            </a:pPr>
            <a:r>
              <a:rPr b="0" i="0" lang="en-US" sz="1800" u="sng" cap="none" strike="noStrike">
                <a:solidFill>
                  <a:schemeClr val="hlink"/>
                </a:solidFill>
                <a:latin typeface="Arial"/>
                <a:ea typeface="Arial"/>
                <a:cs typeface="Arial"/>
                <a:sym typeface="Arial"/>
                <a:hlinkClick r:id="rId4"/>
              </a:rPr>
              <a:t>Who is the tin man ?</a:t>
            </a:r>
            <a:r>
              <a:rPr lang="en-US"/>
              <a:t> </a:t>
            </a:r>
            <a:r>
              <a:rPr lang="en-US">
                <a:solidFill>
                  <a:srgbClr val="FFFFFF"/>
                </a:solidFill>
              </a:rPr>
              <a:t>p.51-52</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457200" y="228600"/>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2"/>
              </a:buClr>
              <a:buSzPct val="25000"/>
              <a:buFont typeface="Arial"/>
              <a:buNone/>
            </a:pPr>
            <a:r>
              <a:rPr b="0" i="0" lang="en-US" sz="4400" u="none" cap="none" strike="noStrike">
                <a:solidFill>
                  <a:schemeClr val="lt2"/>
                </a:solidFill>
                <a:latin typeface="Arial"/>
                <a:ea typeface="Arial"/>
                <a:cs typeface="Arial"/>
                <a:sym typeface="Arial"/>
              </a:rPr>
              <a:t>Origins of Populist Movement</a:t>
            </a:r>
          </a:p>
        </p:txBody>
      </p:sp>
      <p:sp>
        <p:nvSpPr>
          <p:cNvPr id="125" name="Shape 125"/>
          <p:cNvSpPr txBox="1"/>
          <p:nvPr>
            <p:ph idx="1" type="body"/>
          </p:nvPr>
        </p:nvSpPr>
        <p:spPr>
          <a:xfrm>
            <a:off x="457200" y="1600200"/>
            <a:ext cx="8229600" cy="4495800"/>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2"/>
              </a:buClr>
              <a:buSzPct val="100000"/>
              <a:buFont typeface="Arial"/>
              <a:buChar char="•"/>
            </a:pPr>
            <a:r>
              <a:rPr b="0" i="0" lang="en-US" sz="3200" u="none" cap="none" strike="noStrike">
                <a:solidFill>
                  <a:srgbClr val="FFFF00"/>
                </a:solidFill>
                <a:latin typeface="Arial"/>
                <a:ea typeface="Arial"/>
                <a:cs typeface="Arial"/>
                <a:sym typeface="Arial"/>
              </a:rPr>
              <a:t>Populists</a:t>
            </a:r>
            <a:r>
              <a:rPr lang="en-US" sz="3200">
                <a:solidFill>
                  <a:srgbClr val="FFFF00"/>
                </a:solidFill>
              </a:rPr>
              <a:t> in all times: </a:t>
            </a:r>
          </a:p>
          <a:p>
            <a:pPr indent="-342900" lvl="0" marL="342900" marR="0" rtl="0" algn="l">
              <a:lnSpc>
                <a:spcPct val="100000"/>
              </a:lnSpc>
              <a:spcBef>
                <a:spcPts val="0"/>
              </a:spcBef>
              <a:spcAft>
                <a:spcPts val="0"/>
              </a:spcAft>
              <a:buClr>
                <a:schemeClr val="lt2"/>
              </a:buClr>
              <a:buSzPct val="100000"/>
              <a:buFont typeface="Arial"/>
              <a:buChar char="•"/>
            </a:pPr>
            <a:r>
              <a:rPr lang="en-US" sz="3200">
                <a:solidFill>
                  <a:srgbClr val="FFFF00"/>
                </a:solidFill>
              </a:rPr>
              <a:t>See</a:t>
            </a:r>
            <a:r>
              <a:rPr b="0" i="0" lang="en-US" sz="3200" u="none" cap="none" strike="noStrike">
                <a:solidFill>
                  <a:srgbClr val="FFFF00"/>
                </a:solidFill>
                <a:latin typeface="Arial"/>
                <a:ea typeface="Arial"/>
                <a:cs typeface="Arial"/>
                <a:sym typeface="Arial"/>
              </a:rPr>
              <a:t> themselves as a victimized majority</a:t>
            </a:r>
            <a:r>
              <a:rPr lang="en-US" sz="3200">
                <a:solidFill>
                  <a:srgbClr val="FFFF00"/>
                </a:solidFill>
              </a:rPr>
              <a:t>; the regular mainstream who have been taken advantage of</a:t>
            </a:r>
          </a:p>
          <a:p>
            <a:pPr indent="0" lvl="0" marL="0" marR="0" rtl="0" algn="l">
              <a:lnSpc>
                <a:spcPct val="100000"/>
              </a:lnSpc>
              <a:spcBef>
                <a:spcPts val="0"/>
              </a:spcBef>
              <a:spcAft>
                <a:spcPts val="0"/>
              </a:spcAft>
              <a:buNone/>
            </a:pPr>
            <a:r>
              <a:t/>
            </a:r>
            <a:endParaRPr sz="3200">
              <a:solidFill>
                <a:srgbClr val="FFFF00"/>
              </a:solidFill>
            </a:endParaRPr>
          </a:p>
          <a:p>
            <a:pPr indent="-285750" lvl="1" marL="742950" marR="0" rtl="0" algn="l">
              <a:lnSpc>
                <a:spcPct val="100000"/>
              </a:lnSpc>
              <a:spcBef>
                <a:spcPts val="560"/>
              </a:spcBef>
              <a:spcAft>
                <a:spcPts val="0"/>
              </a:spcAft>
              <a:buClr>
                <a:schemeClr val="lt1"/>
              </a:buClr>
              <a:buSzPct val="100000"/>
              <a:buFont typeface="Arial"/>
              <a:buChar char="–"/>
            </a:pPr>
            <a:r>
              <a:rPr lang="en-US" sz="2800">
                <a:solidFill>
                  <a:schemeClr val="lt1"/>
                </a:solidFill>
              </a:rPr>
              <a:t>Doubtful </a:t>
            </a:r>
            <a:r>
              <a:rPr b="0" i="0" lang="en-US" sz="2800" u="none" cap="none" strike="noStrike">
                <a:solidFill>
                  <a:schemeClr val="lt1"/>
                </a:solidFill>
                <a:latin typeface="Arial"/>
                <a:ea typeface="Arial"/>
                <a:cs typeface="Arial"/>
                <a:sym typeface="Arial"/>
              </a:rPr>
              <a:t>about free enterprise system</a:t>
            </a:r>
          </a:p>
          <a:p>
            <a:pPr indent="-285750" lvl="1" marL="742950" marR="0" rtl="0" algn="l">
              <a:lnSpc>
                <a:spcPct val="100000"/>
              </a:lnSpc>
              <a:spcBef>
                <a:spcPts val="560"/>
              </a:spcBef>
              <a:spcAft>
                <a:spcPts val="0"/>
              </a:spcAft>
              <a:buClr>
                <a:schemeClr val="lt1"/>
              </a:buClr>
              <a:buSzPct val="100000"/>
              <a:buFont typeface="Arial"/>
              <a:buChar char="–"/>
            </a:pPr>
            <a:r>
              <a:rPr b="0" i="0" lang="en-US" sz="2800" u="none" cap="none" strike="noStrike">
                <a:solidFill>
                  <a:schemeClr val="lt1"/>
                </a:solidFill>
                <a:latin typeface="Arial"/>
                <a:ea typeface="Arial"/>
                <a:cs typeface="Arial"/>
                <a:sym typeface="Arial"/>
              </a:rPr>
              <a:t>Attributed social and economic injustices not to built in cultural inequities but to </a:t>
            </a:r>
            <a:r>
              <a:rPr lang="en-US" sz="2800">
                <a:solidFill>
                  <a:schemeClr val="lt1"/>
                </a:solidFill>
              </a:rPr>
              <a:t>criminal </a:t>
            </a:r>
            <a:r>
              <a:rPr b="0" i="0" lang="en-US" sz="2800" u="none" cap="none" strike="noStrike">
                <a:solidFill>
                  <a:schemeClr val="lt1"/>
                </a:solidFill>
                <a:latin typeface="Arial"/>
                <a:ea typeface="Arial"/>
                <a:cs typeface="Arial"/>
                <a:sym typeface="Arial"/>
              </a:rPr>
              <a:t>conspiracies…Who?</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457200" y="228600"/>
            <a:ext cx="8229600" cy="782100"/>
          </a:xfrm>
          <a:prstGeom prst="rect">
            <a:avLst/>
          </a:prstGeom>
        </p:spPr>
        <p:txBody>
          <a:bodyPr anchorCtr="0" anchor="ctr" bIns="91425" lIns="91425" rIns="91425" tIns="91425">
            <a:noAutofit/>
          </a:bodyPr>
          <a:lstStyle/>
          <a:p>
            <a:pPr lvl="0">
              <a:spcBef>
                <a:spcPts val="0"/>
              </a:spcBef>
              <a:buNone/>
            </a:pPr>
            <a:r>
              <a:rPr lang="en-US" sz="3000">
                <a:solidFill>
                  <a:srgbClr val="FFFFFF"/>
                </a:solidFill>
                <a:latin typeface="Times New Roman"/>
                <a:ea typeface="Times New Roman"/>
                <a:cs typeface="Times New Roman"/>
                <a:sym typeface="Times New Roman"/>
              </a:rPr>
              <a:t>1880’s - </a:t>
            </a:r>
            <a:r>
              <a:rPr lang="en-US" sz="3000">
                <a:solidFill>
                  <a:srgbClr val="FFFFFF"/>
                </a:solidFill>
                <a:latin typeface="Times New Roman"/>
                <a:ea typeface="Times New Roman"/>
                <a:cs typeface="Times New Roman"/>
                <a:sym typeface="Times New Roman"/>
              </a:rPr>
              <a:t>What was happening to Farmers?</a:t>
            </a:r>
          </a:p>
        </p:txBody>
      </p:sp>
      <p:sp>
        <p:nvSpPr>
          <p:cNvPr id="132" name="Shape 132"/>
          <p:cNvSpPr txBox="1"/>
          <p:nvPr>
            <p:ph idx="1" type="body"/>
          </p:nvPr>
        </p:nvSpPr>
        <p:spPr>
          <a:xfrm>
            <a:off x="457200" y="1010700"/>
            <a:ext cx="8229600" cy="50853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Homestead Act 1862 - Free Land to Farm</a:t>
            </a:r>
          </a:p>
          <a:p>
            <a:pPr indent="-381000" lvl="0" marL="45720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RR provided transport for food from far away</a:t>
            </a:r>
          </a:p>
          <a:p>
            <a:pPr indent="-381000" lvl="0" marL="457200" rtl="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Growing </a:t>
            </a:r>
            <a:r>
              <a:rPr lang="en-US" sz="2400">
                <a:solidFill>
                  <a:srgbClr val="FFFFFF"/>
                </a:solidFill>
                <a:latin typeface="Times New Roman"/>
                <a:ea typeface="Times New Roman"/>
                <a:cs typeface="Times New Roman"/>
                <a:sym typeface="Times New Roman"/>
              </a:rPr>
              <a:t>population</a:t>
            </a:r>
            <a:r>
              <a:rPr lang="en-US" sz="2400">
                <a:solidFill>
                  <a:srgbClr val="FFFFFF"/>
                </a:solidFill>
                <a:latin typeface="Times New Roman"/>
                <a:ea typeface="Times New Roman"/>
                <a:cs typeface="Times New Roman"/>
                <a:sym typeface="Times New Roman"/>
              </a:rPr>
              <a:t> - Eastern cities need more food, Mechanized farming (no tractors yet...but...Deere)</a:t>
            </a:r>
          </a:p>
          <a:p>
            <a:pPr indent="-381000" lvl="1" marL="91440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Yields skyrocket but Prices? </a:t>
            </a:r>
          </a:p>
          <a:p>
            <a:pPr indent="-381000" lvl="1" marL="91440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Seed, Land and machines cost $ - farmers bought on credit</a:t>
            </a:r>
          </a:p>
          <a:p>
            <a:pPr indent="-381000" lvl="1" marL="91440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Price of crops drops (subject to supply/demand), while price of equipment and transportation (monopolized) goes up</a:t>
            </a:r>
          </a:p>
          <a:p>
            <a:pPr indent="-381000" lvl="1" marL="91440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Debts lead to </a:t>
            </a:r>
            <a:r>
              <a:rPr lang="en-US" sz="2400">
                <a:solidFill>
                  <a:srgbClr val="FFFFFF"/>
                </a:solidFill>
                <a:latin typeface="Times New Roman"/>
                <a:ea typeface="Times New Roman"/>
                <a:cs typeface="Times New Roman"/>
                <a:sym typeface="Times New Roman"/>
              </a:rPr>
              <a:t>foreclosures → f</a:t>
            </a:r>
            <a:r>
              <a:rPr lang="en-US" sz="2400">
                <a:solidFill>
                  <a:srgbClr val="FFFFFF"/>
                </a:solidFill>
                <a:latin typeface="Times New Roman"/>
                <a:ea typeface="Times New Roman"/>
                <a:cs typeface="Times New Roman"/>
                <a:sym typeface="Times New Roman"/>
              </a:rPr>
              <a:t>armers </a:t>
            </a:r>
            <a:r>
              <a:rPr lang="en-US" sz="2400">
                <a:solidFill>
                  <a:srgbClr val="FFFFFF"/>
                </a:solidFill>
                <a:latin typeface="Times New Roman"/>
                <a:ea typeface="Times New Roman"/>
                <a:cs typeface="Times New Roman"/>
                <a:sym typeface="Times New Roman"/>
              </a:rPr>
              <a:t>became</a:t>
            </a:r>
            <a:r>
              <a:rPr lang="en-US" sz="2400">
                <a:solidFill>
                  <a:srgbClr val="FFFFFF"/>
                </a:solidFill>
                <a:latin typeface="Times New Roman"/>
                <a:ea typeface="Times New Roman"/>
                <a:cs typeface="Times New Roman"/>
                <a:sym typeface="Times New Roman"/>
              </a:rPr>
              <a:t> tenants</a:t>
            </a:r>
          </a:p>
          <a:p>
            <a:pPr indent="-381000" lvl="1" marL="914400" rtl="0">
              <a:spcBef>
                <a:spcPts val="0"/>
              </a:spcBef>
              <a:buClr>
                <a:srgbClr val="FFFFFF"/>
              </a:buClr>
              <a:buSzPct val="100000"/>
              <a:buFont typeface="Times New Roman"/>
            </a:pPr>
            <a:r>
              <a:rPr lang="en-US" sz="2400">
                <a:solidFill>
                  <a:srgbClr val="FFFFFF"/>
                </a:solidFill>
                <a:latin typeface="Times New Roman"/>
                <a:ea typeface="Times New Roman"/>
                <a:cs typeface="Times New Roman"/>
                <a:sym typeface="Times New Roman"/>
              </a:rPr>
              <a:t>Less $$ available in circulation (pop. </a:t>
            </a:r>
            <a:r>
              <a:rPr lang="en-US" sz="2400">
                <a:solidFill>
                  <a:srgbClr val="FFFFFF"/>
                </a:solidFill>
                <a:latin typeface="Times New Roman"/>
                <a:ea typeface="Times New Roman"/>
                <a:cs typeface="Times New Roman"/>
                <a:sym typeface="Times New Roman"/>
              </a:rPr>
              <a:t>increased</a:t>
            </a:r>
            <a:r>
              <a:rPr lang="en-US" sz="2400">
                <a:solidFill>
                  <a:srgbClr val="FFFFFF"/>
                </a:solidFill>
                <a:latin typeface="Times New Roman"/>
                <a:ea typeface="Times New Roman"/>
                <a:cs typeface="Times New Roman"/>
                <a:sym typeface="Times New Roman"/>
              </a:rPr>
              <a:t> without govt. Printing more → all had to be backed by gold standard</a:t>
            </a:r>
          </a:p>
          <a:p>
            <a:pPr indent="-342900" lvl="0" marL="457200" rtl="0">
              <a:spcBef>
                <a:spcPts val="0"/>
              </a:spcBef>
              <a:buClr>
                <a:srgbClr val="FFFFFF"/>
              </a:buClr>
              <a:buSzPct val="100000"/>
              <a:buFont typeface="Times New Roman"/>
            </a:pPr>
            <a:r>
              <a:rPr lang="en-US" sz="1800" u="sng">
                <a:solidFill>
                  <a:schemeClr val="hlink"/>
                </a:solidFill>
                <a:latin typeface="Times New Roman"/>
                <a:ea typeface="Times New Roman"/>
                <a:cs typeface="Times New Roman"/>
                <a:sym typeface="Times New Roman"/>
                <a:hlinkClick r:id="rId3"/>
              </a:rPr>
              <a:t>https://www.youtube.com/watch?v=Coj1v8FM2Cs</a:t>
            </a:r>
            <a:r>
              <a:rPr lang="en-US" sz="1800">
                <a:solidFill>
                  <a:srgbClr val="FFFFFF"/>
                </a:solidFill>
                <a:latin typeface="Times New Roman"/>
                <a:ea typeface="Times New Roman"/>
                <a:cs typeface="Times New Roman"/>
                <a:sym typeface="Times New Roman"/>
              </a:rPr>
              <a:t> “The Farmer is the Man” song</a:t>
            </a: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0" st="0"/>
                                            </p:txEl>
                                          </p:spTgt>
                                        </p:tgtEl>
                                        <p:attrNameLst>
                                          <p:attrName>style.visibility</p:attrName>
                                        </p:attrNameLst>
                                      </p:cBhvr>
                                      <p:to>
                                        <p:strVal val="visible"/>
                                      </p:to>
                                    </p:set>
                                    <p:animEffect filter="fade" transition="in">
                                      <p:cBhvr>
                                        <p:cTn dur="1000"/>
                                        <p:tgtEl>
                                          <p:spTgt spid="13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1" st="1"/>
                                            </p:txEl>
                                          </p:spTgt>
                                        </p:tgtEl>
                                        <p:attrNameLst>
                                          <p:attrName>style.visibility</p:attrName>
                                        </p:attrNameLst>
                                      </p:cBhvr>
                                      <p:to>
                                        <p:strVal val="visible"/>
                                      </p:to>
                                    </p:set>
                                    <p:animEffect filter="fade" transition="in">
                                      <p:cBhvr>
                                        <p:cTn dur="1000"/>
                                        <p:tgtEl>
                                          <p:spTgt spid="13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2" st="2"/>
                                            </p:txEl>
                                          </p:spTgt>
                                        </p:tgtEl>
                                        <p:attrNameLst>
                                          <p:attrName>style.visibility</p:attrName>
                                        </p:attrNameLst>
                                      </p:cBhvr>
                                      <p:to>
                                        <p:strVal val="visible"/>
                                      </p:to>
                                    </p:set>
                                    <p:animEffect filter="fade" transition="in">
                                      <p:cBhvr>
                                        <p:cTn dur="1000"/>
                                        <p:tgtEl>
                                          <p:spTgt spid="13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3" st="3"/>
                                            </p:txEl>
                                          </p:spTgt>
                                        </p:tgtEl>
                                        <p:attrNameLst>
                                          <p:attrName>style.visibility</p:attrName>
                                        </p:attrNameLst>
                                      </p:cBhvr>
                                      <p:to>
                                        <p:strVal val="visible"/>
                                      </p:to>
                                    </p:set>
                                    <p:animEffect filter="fade" transition="in">
                                      <p:cBhvr>
                                        <p:cTn dur="1000"/>
                                        <p:tgtEl>
                                          <p:spTgt spid="13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4" st="4"/>
                                            </p:txEl>
                                          </p:spTgt>
                                        </p:tgtEl>
                                        <p:attrNameLst>
                                          <p:attrName>style.visibility</p:attrName>
                                        </p:attrNameLst>
                                      </p:cBhvr>
                                      <p:to>
                                        <p:strVal val="visible"/>
                                      </p:to>
                                    </p:set>
                                    <p:animEffect filter="fade" transition="in">
                                      <p:cBhvr>
                                        <p:cTn dur="1000"/>
                                        <p:tgtEl>
                                          <p:spTgt spid="13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5" st="5"/>
                                            </p:txEl>
                                          </p:spTgt>
                                        </p:tgtEl>
                                        <p:attrNameLst>
                                          <p:attrName>style.visibility</p:attrName>
                                        </p:attrNameLst>
                                      </p:cBhvr>
                                      <p:to>
                                        <p:strVal val="visible"/>
                                      </p:to>
                                    </p:set>
                                    <p:animEffect filter="fade" transition="in">
                                      <p:cBhvr>
                                        <p:cTn dur="1000"/>
                                        <p:tgtEl>
                                          <p:spTgt spid="13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6" st="6"/>
                                            </p:txEl>
                                          </p:spTgt>
                                        </p:tgtEl>
                                        <p:attrNameLst>
                                          <p:attrName>style.visibility</p:attrName>
                                        </p:attrNameLst>
                                      </p:cBhvr>
                                      <p:to>
                                        <p:strVal val="visible"/>
                                      </p:to>
                                    </p:set>
                                    <p:animEffect filter="fade" transition="in">
                                      <p:cBhvr>
                                        <p:cTn dur="1000"/>
                                        <p:tgtEl>
                                          <p:spTgt spid="13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7" st="7"/>
                                            </p:txEl>
                                          </p:spTgt>
                                        </p:tgtEl>
                                        <p:attrNameLst>
                                          <p:attrName>style.visibility</p:attrName>
                                        </p:attrNameLst>
                                      </p:cBhvr>
                                      <p:to>
                                        <p:strVal val="visible"/>
                                      </p:to>
                                    </p:set>
                                    <p:animEffect filter="fade" transition="in">
                                      <p:cBhvr>
                                        <p:cTn dur="1000"/>
                                        <p:tgtEl>
                                          <p:spTgt spid="13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xEl>
                                              <p:pRg end="8" st="8"/>
                                            </p:txEl>
                                          </p:spTgt>
                                        </p:tgtEl>
                                        <p:attrNameLst>
                                          <p:attrName>style.visibility</p:attrName>
                                        </p:attrNameLst>
                                      </p:cBhvr>
                                      <p:to>
                                        <p:strVal val="visible"/>
                                      </p:to>
                                    </p:set>
                                    <p:animEffect filter="fade" transition="in">
                                      <p:cBhvr>
                                        <p:cTn dur="1000"/>
                                        <p:tgtEl>
                                          <p:spTgt spid="132">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x="0" y="0"/>
          <a:ext cx="0" cy="0"/>
          <a:chOff x="0" y="0"/>
          <a:chExt cx="0" cy="0"/>
        </a:xfrm>
      </p:grpSpPr>
      <p:sp>
        <p:nvSpPr>
          <p:cNvPr id="137" name="Shape 137"/>
          <p:cNvSpPr txBox="1"/>
          <p:nvPr>
            <p:ph type="title"/>
          </p:nvPr>
        </p:nvSpPr>
        <p:spPr>
          <a:xfrm>
            <a:off x="457200" y="228600"/>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2"/>
              </a:buClr>
              <a:buSzPct val="25000"/>
              <a:buFont typeface="Arial"/>
              <a:buNone/>
            </a:pPr>
            <a:r>
              <a:rPr b="0" i="0" lang="en-US" sz="4400" u="none" cap="none" strike="noStrike">
                <a:solidFill>
                  <a:schemeClr val="lt2"/>
                </a:solidFill>
                <a:latin typeface="Arial"/>
                <a:ea typeface="Arial"/>
                <a:cs typeface="Arial"/>
                <a:sym typeface="Arial"/>
              </a:rPr>
              <a:t>1890 Farmers Alliance reborn as Populist Movement</a:t>
            </a:r>
          </a:p>
        </p:txBody>
      </p:sp>
      <p:pic>
        <p:nvPicPr>
          <p:cNvPr descr="68_2_mary_elizabeth_lease.jpg" id="138" name="Shape 138"/>
          <p:cNvPicPr preferRelativeResize="0"/>
          <p:nvPr>
            <p:ph idx="1" type="body"/>
          </p:nvPr>
        </p:nvPicPr>
        <p:blipFill rotWithShape="1">
          <a:blip r:embed="rId3">
            <a:alphaModFix/>
          </a:blip>
          <a:srcRect b="0" l="0" r="0" t="0"/>
          <a:stretch/>
        </p:blipFill>
        <p:spPr>
          <a:xfrm>
            <a:off x="5900325" y="1646400"/>
            <a:ext cx="3143100" cy="5211600"/>
          </a:xfrm>
          <a:prstGeom prst="rect">
            <a:avLst/>
          </a:prstGeom>
          <a:noFill/>
          <a:ln>
            <a:noFill/>
          </a:ln>
        </p:spPr>
      </p:pic>
      <p:sp>
        <p:nvSpPr>
          <p:cNvPr id="139" name="Shape 139"/>
          <p:cNvSpPr txBox="1"/>
          <p:nvPr/>
        </p:nvSpPr>
        <p:spPr>
          <a:xfrm>
            <a:off x="1008375" y="1871375"/>
            <a:ext cx="3534600" cy="235200"/>
          </a:xfrm>
          <a:prstGeom prst="rect">
            <a:avLst/>
          </a:prstGeom>
          <a:noFill/>
          <a:ln>
            <a:noFill/>
          </a:ln>
        </p:spPr>
        <p:txBody>
          <a:bodyPr anchorCtr="0" anchor="t" bIns="91425" lIns="91425" rIns="91425" tIns="91425">
            <a:noAutofit/>
          </a:bodyPr>
          <a:lstStyle/>
          <a:p>
            <a:pPr lvl="0">
              <a:spcBef>
                <a:spcPts val="0"/>
              </a:spcBef>
              <a:buNone/>
            </a:pPr>
            <a:r>
              <a:rPr lang="en-US" sz="1800"/>
              <a:t>What Kansas farmers need is to raise less corn and more hell. Wall Street owns the country…”</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4" name="Shape 144"/>
        <p:cNvGrpSpPr/>
        <p:nvPr/>
      </p:nvGrpSpPr>
      <p:grpSpPr>
        <a:xfrm>
          <a:off x="0" y="0"/>
          <a:ext cx="0" cy="0"/>
          <a:chOff x="0" y="0"/>
          <a:chExt cx="0" cy="0"/>
        </a:xfrm>
      </p:grpSpPr>
      <p:sp>
        <p:nvSpPr>
          <p:cNvPr id="145" name="Shape 145"/>
          <p:cNvSpPr txBox="1"/>
          <p:nvPr>
            <p:ph type="title"/>
          </p:nvPr>
        </p:nvSpPr>
        <p:spPr>
          <a:xfrm>
            <a:off x="457200" y="228600"/>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2"/>
              </a:buClr>
              <a:buSzPct val="25000"/>
              <a:buFont typeface="Arial"/>
              <a:buNone/>
            </a:pPr>
            <a:r>
              <a:rPr b="0" i="0" lang="en-US" sz="4400" u="none" cap="none" strike="noStrike">
                <a:solidFill>
                  <a:schemeClr val="lt2"/>
                </a:solidFill>
                <a:latin typeface="Arial"/>
                <a:ea typeface="Arial"/>
                <a:cs typeface="Arial"/>
                <a:sym typeface="Arial"/>
              </a:rPr>
              <a:t>Populist Party Platform </a:t>
            </a:r>
            <a:br>
              <a:rPr b="0" i="0" lang="en-US" sz="4400" u="none" cap="none" strike="noStrike">
                <a:solidFill>
                  <a:schemeClr val="lt2"/>
                </a:solidFill>
                <a:latin typeface="Arial"/>
                <a:ea typeface="Arial"/>
                <a:cs typeface="Arial"/>
                <a:sym typeface="Arial"/>
              </a:rPr>
            </a:br>
            <a:r>
              <a:rPr b="0" i="0" lang="en-US" sz="3200" u="none" cap="none" strike="noStrike">
                <a:solidFill>
                  <a:schemeClr val="lt2"/>
                </a:solidFill>
                <a:latin typeface="Arial"/>
                <a:ea typeface="Arial"/>
                <a:cs typeface="Arial"/>
                <a:sym typeface="Arial"/>
              </a:rPr>
              <a:t>Omaha 1892: </a:t>
            </a:r>
            <a:r>
              <a:rPr b="0" i="0" lang="en-US" sz="3200" u="sng" cap="none" strike="noStrike">
                <a:solidFill>
                  <a:schemeClr val="hlink"/>
                </a:solidFill>
                <a:latin typeface="Arial"/>
                <a:ea typeface="Arial"/>
                <a:cs typeface="Arial"/>
                <a:sym typeface="Arial"/>
                <a:hlinkClick r:id="rId3"/>
              </a:rPr>
              <a:t>If I Only Had a Brain</a:t>
            </a:r>
            <a:r>
              <a:rPr lang="en-US"/>
              <a:t> </a:t>
            </a:r>
            <a:r>
              <a:rPr lang="en-US">
                <a:solidFill>
                  <a:srgbClr val="FFFFFF"/>
                </a:solidFill>
              </a:rPr>
              <a:t>p.53</a:t>
            </a:r>
          </a:p>
        </p:txBody>
      </p:sp>
      <p:sp>
        <p:nvSpPr>
          <p:cNvPr id="146" name="Shape 146"/>
          <p:cNvSpPr txBox="1"/>
          <p:nvPr>
            <p:ph idx="1" type="body"/>
          </p:nvPr>
        </p:nvSpPr>
        <p:spPr>
          <a:xfrm>
            <a:off x="457200" y="1371600"/>
            <a:ext cx="8613900" cy="5151300"/>
          </a:xfrm>
          <a:prstGeom prst="rect">
            <a:avLst/>
          </a:prstGeom>
          <a:noFill/>
          <a:ln>
            <a:noFill/>
          </a:ln>
        </p:spPr>
        <p:txBody>
          <a:bodyPr anchorCtr="0" anchor="t" bIns="45700" lIns="91425" rIns="91425" tIns="45700">
            <a:noAutofit/>
          </a:bodyPr>
          <a:lstStyle/>
          <a:p>
            <a:pPr indent="-609600" lvl="0" marL="609600" marR="0" rtl="0" algn="l">
              <a:lnSpc>
                <a:spcPct val="80000"/>
              </a:lnSpc>
              <a:spcBef>
                <a:spcPts val="0"/>
              </a:spcBef>
              <a:spcAft>
                <a:spcPts val="0"/>
              </a:spcAft>
              <a:buClr>
                <a:schemeClr val="lt2"/>
              </a:buClr>
              <a:buSzPct val="100000"/>
              <a:buFont typeface="Arial"/>
              <a:buAutoNum type="arabicPeriod"/>
            </a:pPr>
            <a:r>
              <a:rPr lang="en-US" sz="2400">
                <a:solidFill>
                  <a:schemeClr val="lt1"/>
                </a:solidFill>
              </a:rPr>
              <a:t>Borrowers like Inflation!</a:t>
            </a:r>
          </a:p>
          <a:p>
            <a:pPr indent="-609600" lvl="0" marL="609600" marR="0" rtl="0" algn="l">
              <a:lnSpc>
                <a:spcPct val="80000"/>
              </a:lnSpc>
              <a:spcBef>
                <a:spcPts val="0"/>
              </a:spcBef>
              <a:spcAft>
                <a:spcPts val="0"/>
              </a:spcAft>
              <a:buClr>
                <a:schemeClr val="lt2"/>
              </a:buClr>
              <a:buSzPct val="100000"/>
              <a:buFont typeface="Arial"/>
              <a:buAutoNum type="arabicPeriod"/>
            </a:pPr>
            <a:r>
              <a:rPr lang="en-US" sz="2400">
                <a:solidFill>
                  <a:schemeClr val="lt1"/>
                </a:solidFill>
              </a:rPr>
              <a:t>Ad</a:t>
            </a:r>
            <a:r>
              <a:rPr b="0" i="0" lang="en-US" sz="2400" u="none" cap="none" strike="noStrike">
                <a:solidFill>
                  <a:schemeClr val="lt1"/>
                </a:solidFill>
                <a:latin typeface="Arial"/>
                <a:ea typeface="Arial"/>
                <a:cs typeface="Arial"/>
                <a:sym typeface="Arial"/>
              </a:rPr>
              <a:t>ding silver to the coinage and backing of currency – 16:1</a:t>
            </a:r>
            <a:r>
              <a:rPr lang="en-US"/>
              <a:t> ---</a:t>
            </a:r>
            <a:r>
              <a:rPr lang="en-US" sz="2400">
                <a:solidFill>
                  <a:schemeClr val="lt1"/>
                </a:solidFill>
              </a:rPr>
              <a:t>Make more $$ in circulation</a:t>
            </a:r>
          </a:p>
          <a:p>
            <a:pPr indent="-609600" lvl="0" marL="609600" marR="0" rtl="0" algn="l">
              <a:lnSpc>
                <a:spcPct val="80000"/>
              </a:lnSpc>
              <a:spcBef>
                <a:spcPts val="480"/>
              </a:spcBef>
              <a:spcAft>
                <a:spcPts val="0"/>
              </a:spcAft>
              <a:buClr>
                <a:schemeClr val="lt2"/>
              </a:buClr>
              <a:buSzPct val="100000"/>
              <a:buFont typeface="Arial"/>
              <a:buAutoNum type="arabicPeriod"/>
            </a:pPr>
            <a:r>
              <a:rPr b="0" i="0" lang="en-US" sz="2400" u="none" cap="none" strike="noStrike">
                <a:solidFill>
                  <a:schemeClr val="lt1"/>
                </a:solidFill>
                <a:latin typeface="Arial"/>
                <a:ea typeface="Arial"/>
                <a:cs typeface="Arial"/>
                <a:sym typeface="Arial"/>
              </a:rPr>
              <a:t>Government ownership of RR’s and utilities</a:t>
            </a:r>
          </a:p>
          <a:p>
            <a:pPr indent="-609600" lvl="0" marL="609600" marR="0" rtl="0" algn="l">
              <a:lnSpc>
                <a:spcPct val="80000"/>
              </a:lnSpc>
              <a:spcBef>
                <a:spcPts val="480"/>
              </a:spcBef>
              <a:spcAft>
                <a:spcPts val="0"/>
              </a:spcAft>
              <a:buClr>
                <a:schemeClr val="lt2"/>
              </a:buClr>
              <a:buSzPct val="100000"/>
              <a:buFont typeface="Arial"/>
              <a:buAutoNum type="arabicPeriod"/>
            </a:pPr>
            <a:r>
              <a:rPr lang="en-US" sz="2400">
                <a:solidFill>
                  <a:schemeClr val="lt1"/>
                </a:solidFill>
              </a:rPr>
              <a:t>Fair transportation rates</a:t>
            </a:r>
          </a:p>
          <a:p>
            <a:pPr indent="-609600" lvl="0" marL="609600" marR="0" rtl="0" algn="l">
              <a:lnSpc>
                <a:spcPct val="80000"/>
              </a:lnSpc>
              <a:spcBef>
                <a:spcPts val="480"/>
              </a:spcBef>
              <a:spcAft>
                <a:spcPts val="0"/>
              </a:spcAft>
              <a:buClr>
                <a:schemeClr val="lt2"/>
              </a:buClr>
              <a:buSzPct val="100000"/>
              <a:buFont typeface="Arial"/>
              <a:buAutoNum type="arabicPeriod"/>
            </a:pPr>
            <a:r>
              <a:rPr b="0" i="0" lang="en-US" sz="2400" u="none" cap="none" strike="noStrike">
                <a:solidFill>
                  <a:schemeClr val="lt1"/>
                </a:solidFill>
                <a:latin typeface="Arial"/>
                <a:ea typeface="Arial"/>
                <a:cs typeface="Arial"/>
                <a:sym typeface="Arial"/>
              </a:rPr>
              <a:t>Graduated income tax</a:t>
            </a:r>
          </a:p>
          <a:p>
            <a:pPr indent="-609600" lvl="0" marL="609600" marR="0" rtl="0" algn="l">
              <a:lnSpc>
                <a:spcPct val="80000"/>
              </a:lnSpc>
              <a:spcBef>
                <a:spcPts val="480"/>
              </a:spcBef>
              <a:spcAft>
                <a:spcPts val="0"/>
              </a:spcAft>
              <a:buClr>
                <a:schemeClr val="lt2"/>
              </a:buClr>
              <a:buSzPct val="100000"/>
              <a:buFont typeface="Arial"/>
              <a:buAutoNum type="arabicPeriod"/>
            </a:pPr>
            <a:r>
              <a:rPr lang="en-US" sz="2400">
                <a:solidFill>
                  <a:schemeClr val="lt1"/>
                </a:solidFill>
              </a:rPr>
              <a:t>Govt. grants more free land to settlers </a:t>
            </a:r>
          </a:p>
          <a:p>
            <a:pPr indent="-609600" lvl="0" marL="609600" marR="0" rtl="0" algn="l">
              <a:lnSpc>
                <a:spcPct val="80000"/>
              </a:lnSpc>
              <a:spcBef>
                <a:spcPts val="480"/>
              </a:spcBef>
              <a:spcAft>
                <a:spcPts val="0"/>
              </a:spcAft>
              <a:buClr>
                <a:schemeClr val="lt2"/>
              </a:buClr>
              <a:buSzPct val="100000"/>
              <a:buFont typeface="Arial"/>
              <a:buAutoNum type="arabicPeriod"/>
            </a:pPr>
            <a:r>
              <a:rPr b="0" i="0" lang="en-US" sz="2400" u="none" cap="none" strike="noStrike">
                <a:solidFill>
                  <a:schemeClr val="lt1"/>
                </a:solidFill>
                <a:latin typeface="Arial"/>
                <a:ea typeface="Arial"/>
                <a:cs typeface="Arial"/>
                <a:sym typeface="Arial"/>
              </a:rPr>
              <a:t>Limit immigration </a:t>
            </a:r>
          </a:p>
          <a:p>
            <a:pPr indent="-609600" lvl="0" marL="609600" marR="0" rtl="0" algn="l">
              <a:lnSpc>
                <a:spcPct val="80000"/>
              </a:lnSpc>
              <a:spcBef>
                <a:spcPts val="480"/>
              </a:spcBef>
              <a:spcAft>
                <a:spcPts val="0"/>
              </a:spcAft>
              <a:buClr>
                <a:schemeClr val="lt2"/>
              </a:buClr>
              <a:buSzPct val="100000"/>
              <a:buFont typeface="Arial"/>
              <a:buAutoNum type="arabicPeriod"/>
            </a:pPr>
            <a:r>
              <a:rPr b="0" i="0" lang="en-US" sz="2400" u="none" cap="none" strike="noStrike">
                <a:solidFill>
                  <a:schemeClr val="lt1"/>
                </a:solidFill>
                <a:latin typeface="Arial"/>
                <a:ea typeface="Arial"/>
                <a:cs typeface="Arial"/>
                <a:sym typeface="Arial"/>
              </a:rPr>
              <a:t>8 hour workday </a:t>
            </a:r>
          </a:p>
          <a:p>
            <a:pPr indent="-609600" lvl="0" marL="609600" marR="0" rtl="0" algn="l">
              <a:lnSpc>
                <a:spcPct val="80000"/>
              </a:lnSpc>
              <a:spcBef>
                <a:spcPts val="480"/>
              </a:spcBef>
              <a:spcAft>
                <a:spcPts val="0"/>
              </a:spcAft>
              <a:buClr>
                <a:schemeClr val="lt2"/>
              </a:buClr>
              <a:buSzPct val="100000"/>
              <a:buFont typeface="Arial"/>
              <a:buAutoNum type="arabicPeriod"/>
            </a:pPr>
            <a:r>
              <a:rPr b="0" i="0" lang="en-US" sz="2400" u="none" cap="none" strike="noStrike">
                <a:solidFill>
                  <a:schemeClr val="lt1"/>
                </a:solidFill>
                <a:latin typeface="Arial"/>
                <a:ea typeface="Arial"/>
                <a:cs typeface="Arial"/>
                <a:sym typeface="Arial"/>
              </a:rPr>
              <a:t>Direct election of Senators and terms limits of politicians</a:t>
            </a:r>
          </a:p>
          <a:p>
            <a:pPr indent="-609600" lvl="0" marL="609600" marR="0" rtl="0" algn="l">
              <a:lnSpc>
                <a:spcPct val="80000"/>
              </a:lnSpc>
              <a:spcBef>
                <a:spcPts val="480"/>
              </a:spcBef>
              <a:spcAft>
                <a:spcPts val="0"/>
              </a:spcAft>
              <a:buClr>
                <a:schemeClr val="lt2"/>
              </a:buClr>
              <a:buSzPct val="100000"/>
              <a:buFont typeface="Arial"/>
              <a:buAutoNum type="arabicPeriod"/>
            </a:pPr>
            <a:r>
              <a:rPr lang="en-US" sz="2400">
                <a:solidFill>
                  <a:schemeClr val="lt1"/>
                </a:solidFill>
              </a:rPr>
              <a:t>Employment provided by govt. In times of crisis</a:t>
            </a:r>
          </a:p>
          <a:p>
            <a:pPr indent="-342900" lvl="0" marL="342900" marR="0" rtl="0" algn="l">
              <a:spcBef>
                <a:spcPts val="480"/>
              </a:spcBef>
              <a:spcAft>
                <a:spcPts val="0"/>
              </a:spcAft>
              <a:buClr>
                <a:schemeClr val="lt2"/>
              </a:buClr>
              <a:buSzPct val="100000"/>
              <a:buFont typeface="Arial"/>
              <a:buNone/>
            </a:pPr>
            <a:r>
              <a:t/>
            </a:r>
            <a:endParaRPr b="0" i="0" sz="2400" u="none" cap="none" strike="noStrik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type="title"/>
          </p:nvPr>
        </p:nvSpPr>
        <p:spPr>
          <a:xfrm>
            <a:off x="457200" y="228600"/>
            <a:ext cx="8229600" cy="472499"/>
          </a:xfrm>
          <a:prstGeom prst="rect">
            <a:avLst/>
          </a:prstGeom>
        </p:spPr>
        <p:txBody>
          <a:bodyPr anchorCtr="0" anchor="ctr" bIns="91425" lIns="91425" rIns="91425" tIns="91425">
            <a:noAutofit/>
          </a:bodyPr>
          <a:lstStyle/>
          <a:p>
            <a:pPr lvl="0">
              <a:spcBef>
                <a:spcPts val="0"/>
              </a:spcBef>
              <a:buNone/>
            </a:pPr>
            <a:r>
              <a:rPr lang="en-US" sz="2400">
                <a:solidFill>
                  <a:srgbClr val="FFFFFF"/>
                </a:solidFill>
              </a:rPr>
              <a:t>“Coin’s Financial School”, silverite Pamphlet, 1894</a:t>
            </a:r>
          </a:p>
        </p:txBody>
      </p:sp>
      <p:sp>
        <p:nvSpPr>
          <p:cNvPr id="153" name="Shape 153"/>
          <p:cNvSpPr txBox="1"/>
          <p:nvPr>
            <p:ph idx="1" type="body"/>
          </p:nvPr>
        </p:nvSpPr>
        <p:spPr>
          <a:xfrm>
            <a:off x="457200" y="1600200"/>
            <a:ext cx="8229600" cy="4495800"/>
          </a:xfrm>
          <a:prstGeom prst="rect">
            <a:avLst/>
          </a:prstGeom>
        </p:spPr>
        <p:txBody>
          <a:bodyPr anchorCtr="0" anchor="t" bIns="91425" lIns="91425" rIns="91425" tIns="91425">
            <a:noAutofit/>
          </a:bodyPr>
          <a:lstStyle/>
          <a:p>
            <a:pPr lvl="0">
              <a:spcBef>
                <a:spcPts val="0"/>
              </a:spcBef>
              <a:buNone/>
            </a:pPr>
            <a:r>
              <a:t/>
            </a:r>
            <a:endParaRPr/>
          </a:p>
        </p:txBody>
      </p:sp>
      <p:pic>
        <p:nvPicPr>
          <p:cNvPr id="154" name="Shape 154"/>
          <p:cNvPicPr preferRelativeResize="0"/>
          <p:nvPr/>
        </p:nvPicPr>
        <p:blipFill>
          <a:blip r:embed="rId3">
            <a:alphaModFix/>
          </a:blip>
          <a:stretch>
            <a:fillRect/>
          </a:stretch>
        </p:blipFill>
        <p:spPr>
          <a:xfrm>
            <a:off x="-57900" y="701100"/>
            <a:ext cx="9410723" cy="58346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idx="4294967295" type="title"/>
          </p:nvPr>
        </p:nvSpPr>
        <p:spPr>
          <a:xfrm>
            <a:off x="914400" y="381000"/>
            <a:ext cx="7924799"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2"/>
              </a:buClr>
              <a:buSzPct val="25000"/>
              <a:buFont typeface="Arial"/>
              <a:buNone/>
            </a:pPr>
            <a:r>
              <a:rPr b="0" i="0" lang="en-US" sz="4000" u="none" cap="none" strike="noStrike">
                <a:solidFill>
                  <a:schemeClr val="lt2"/>
                </a:solidFill>
                <a:latin typeface="Arial"/>
                <a:ea typeface="Arial"/>
                <a:cs typeface="Arial"/>
                <a:sym typeface="Arial"/>
              </a:rPr>
              <a:t>William Jennings Bryan: </a:t>
            </a:r>
            <a:br>
              <a:rPr b="0" i="0" lang="en-US" sz="4000" u="none" cap="none" strike="noStrike">
                <a:solidFill>
                  <a:schemeClr val="lt2"/>
                </a:solidFill>
                <a:latin typeface="Arial"/>
                <a:ea typeface="Arial"/>
                <a:cs typeface="Arial"/>
                <a:sym typeface="Arial"/>
              </a:rPr>
            </a:br>
            <a:r>
              <a:rPr b="0" i="0" lang="en-US" sz="4000" u="none" cap="none" strike="noStrike">
                <a:solidFill>
                  <a:schemeClr val="lt2"/>
                </a:solidFill>
                <a:latin typeface="Arial"/>
                <a:ea typeface="Arial"/>
                <a:cs typeface="Arial"/>
                <a:sym typeface="Arial"/>
              </a:rPr>
              <a:t>The Great Commoner 1860-1925</a:t>
            </a:r>
          </a:p>
        </p:txBody>
      </p:sp>
      <p:sp>
        <p:nvSpPr>
          <p:cNvPr id="161" name="Shape 161"/>
          <p:cNvSpPr txBox="1"/>
          <p:nvPr>
            <p:ph idx="4294967295" type="body"/>
          </p:nvPr>
        </p:nvSpPr>
        <p:spPr>
          <a:xfrm>
            <a:off x="2601675" y="4071000"/>
            <a:ext cx="3058200" cy="1143000"/>
          </a:xfrm>
          <a:prstGeom prst="rect">
            <a:avLst/>
          </a:prstGeom>
          <a:noFill/>
          <a:ln>
            <a:noFill/>
          </a:ln>
        </p:spPr>
        <p:txBody>
          <a:bodyPr anchorCtr="0" anchor="t" bIns="45700" lIns="91425" rIns="91425" tIns="45700">
            <a:noAutofit/>
          </a:bodyPr>
          <a:lstStyle/>
          <a:p>
            <a:pPr indent="-254000" lvl="0" marL="342900" marR="0" rtl="0" algn="l">
              <a:lnSpc>
                <a:spcPct val="100000"/>
              </a:lnSpc>
              <a:spcBef>
                <a:spcPts val="0"/>
              </a:spcBef>
              <a:spcAft>
                <a:spcPts val="0"/>
              </a:spcAft>
              <a:buClr>
                <a:srgbClr val="FFFFFF"/>
              </a:buClr>
              <a:buSzPct val="100000"/>
              <a:buFont typeface="Arial"/>
              <a:buChar char="•"/>
            </a:pPr>
            <a:r>
              <a:rPr lang="en-US" sz="1800">
                <a:solidFill>
                  <a:srgbClr val="FFFFFF"/>
                </a:solidFill>
              </a:rPr>
              <a:t>Brought the plight of the little man into national focus</a:t>
            </a:r>
          </a:p>
        </p:txBody>
      </p:sp>
      <p:pic>
        <p:nvPicPr>
          <p:cNvPr descr="[Bryan]" id="162" name="Shape 162"/>
          <p:cNvPicPr preferRelativeResize="0"/>
          <p:nvPr/>
        </p:nvPicPr>
        <p:blipFill rotWithShape="1">
          <a:blip r:embed="rId3">
            <a:alphaModFix/>
          </a:blip>
          <a:srcRect b="3147" l="-5263" r="0" t="0"/>
          <a:stretch/>
        </p:blipFill>
        <p:spPr>
          <a:xfrm>
            <a:off x="0" y="3623275"/>
            <a:ext cx="2503800" cy="3234600"/>
          </a:xfrm>
          <a:prstGeom prst="rect">
            <a:avLst/>
          </a:prstGeom>
          <a:noFill/>
          <a:ln>
            <a:noFill/>
          </a:ln>
        </p:spPr>
      </p:pic>
      <p:sp>
        <p:nvSpPr>
          <p:cNvPr id="163" name="Shape 163"/>
          <p:cNvSpPr txBox="1"/>
          <p:nvPr/>
        </p:nvSpPr>
        <p:spPr>
          <a:xfrm>
            <a:off x="279925" y="1524000"/>
            <a:ext cx="5194200" cy="28614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“He is an exceedingly pleasant talker, and is fond of dealing in well-rounded phrases.</a:t>
            </a:r>
            <a:r>
              <a:rPr lang="en-US" sz="1800">
                <a:solidFill>
                  <a:schemeClr val="lt1"/>
                </a:solidFill>
              </a:rPr>
              <a:t>..</a:t>
            </a:r>
            <a:r>
              <a:rPr b="0" i="0" lang="en-US" sz="1800" u="none" cap="none" strike="noStrike">
                <a:solidFill>
                  <a:schemeClr val="lt1"/>
                </a:solidFill>
                <a:latin typeface="Arial"/>
                <a:ea typeface="Arial"/>
                <a:cs typeface="Arial"/>
                <a:sym typeface="Arial"/>
              </a:rPr>
              <a:t>He is of Irish extraction, but his people have lived in this country for more than a hundred years. In religion he is a Presbyterian, but believes in an entire separation of Church and State.” </a:t>
            </a:r>
          </a:p>
          <a:p>
            <a:pPr indent="0" lvl="0" marL="0" marR="0" rtl="0" algn="l">
              <a:lnSpc>
                <a:spcPct val="100000"/>
              </a:lnSpc>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lt1"/>
              </a:buClr>
              <a:buFont typeface="Arial"/>
              <a:buNone/>
            </a:pPr>
            <a:r>
              <a:t/>
            </a:r>
            <a:endParaRPr/>
          </a:p>
        </p:txBody>
      </p:sp>
      <p:pic>
        <p:nvPicPr>
          <p:cNvPr descr="the-cowardly-lion-the-wizard-of-oz-4109278-550-412.jpg" id="164" name="Shape 164"/>
          <p:cNvPicPr preferRelativeResize="0"/>
          <p:nvPr/>
        </p:nvPicPr>
        <p:blipFill rotWithShape="1">
          <a:blip r:embed="rId4">
            <a:alphaModFix/>
          </a:blip>
          <a:srcRect b="0" l="0" r="0" t="0"/>
          <a:stretch/>
        </p:blipFill>
        <p:spPr>
          <a:xfrm>
            <a:off x="2503800" y="5222875"/>
            <a:ext cx="2190900" cy="1635000"/>
          </a:xfrm>
          <a:prstGeom prst="rect">
            <a:avLst/>
          </a:prstGeom>
          <a:noFill/>
          <a:ln>
            <a:noFill/>
          </a:ln>
        </p:spPr>
      </p:pic>
      <p:pic>
        <p:nvPicPr>
          <p:cNvPr descr="0919judgethu" id="165" name="Shape 165"/>
          <p:cNvPicPr preferRelativeResize="0"/>
          <p:nvPr/>
        </p:nvPicPr>
        <p:blipFill rotWithShape="1">
          <a:blip r:embed="rId5">
            <a:alphaModFix/>
          </a:blip>
          <a:srcRect b="0" l="0" r="0" t="0"/>
          <a:stretch/>
        </p:blipFill>
        <p:spPr>
          <a:xfrm>
            <a:off x="5659875" y="1741724"/>
            <a:ext cx="3484200" cy="51162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457200" y="228600"/>
            <a:ext cx="8229600" cy="533700"/>
          </a:xfrm>
          <a:prstGeom prst="rect">
            <a:avLst/>
          </a:prstGeom>
          <a:noFill/>
          <a:ln>
            <a:noFill/>
          </a:ln>
        </p:spPr>
        <p:txBody>
          <a:bodyPr anchorCtr="0" anchor="ctr" bIns="45700" lIns="91425" rIns="91425" tIns="45700">
            <a:noAutofit/>
          </a:bodyPr>
          <a:lstStyle/>
          <a:p>
            <a:pPr lvl="0">
              <a:spcBef>
                <a:spcPts val="0"/>
              </a:spcBef>
              <a:buClr>
                <a:schemeClr val="lt2"/>
              </a:buClr>
              <a:buSzPct val="25000"/>
              <a:buFont typeface="Arial"/>
              <a:buNone/>
            </a:pPr>
            <a:r>
              <a:rPr lang="en-US" sz="3000">
                <a:solidFill>
                  <a:schemeClr val="lt2"/>
                </a:solidFill>
              </a:rPr>
              <a:t>“The Cross of Gold” Speech - </a:t>
            </a:r>
            <a:r>
              <a:rPr lang="en-US" sz="3000">
                <a:solidFill>
                  <a:schemeClr val="lt2"/>
                </a:solidFill>
              </a:rPr>
              <a:t>The Last Paragraph Got ‘Em Screamin’</a:t>
            </a:r>
          </a:p>
          <a:p>
            <a:pPr lvl="0" rtl="0">
              <a:spcBef>
                <a:spcPts val="0"/>
              </a:spcBef>
              <a:buClr>
                <a:schemeClr val="lt2"/>
              </a:buClr>
              <a:buSzPct val="25000"/>
              <a:buFont typeface="Arial"/>
              <a:buNone/>
            </a:pPr>
            <a:r>
              <a:rPr lang="en-US" sz="1000" u="sng">
                <a:solidFill>
                  <a:schemeClr val="hlink"/>
                </a:solidFill>
                <a:hlinkClick r:id="rId3"/>
              </a:rPr>
              <a:t>https://www.youtube.com/watch?v=UV2wRCcWJa8</a:t>
            </a:r>
            <a:r>
              <a:rPr lang="en-US" sz="1000">
                <a:solidFill>
                  <a:schemeClr val="lt2"/>
                </a:solidFill>
              </a:rPr>
              <a:t> 8:48-9:41</a:t>
            </a:r>
          </a:p>
        </p:txBody>
      </p:sp>
      <p:sp>
        <p:nvSpPr>
          <p:cNvPr id="172" name="Shape 172"/>
          <p:cNvSpPr txBox="1"/>
          <p:nvPr>
            <p:ph idx="1" type="body"/>
          </p:nvPr>
        </p:nvSpPr>
        <p:spPr>
          <a:xfrm>
            <a:off x="457200" y="1316550"/>
            <a:ext cx="8229600" cy="4245300"/>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lt2"/>
              </a:buClr>
              <a:buSzPct val="25000"/>
              <a:buFont typeface="Arial"/>
              <a:buNone/>
            </a:pPr>
            <a:r>
              <a:rPr b="0" i="0" lang="en-US" sz="2400" u="none" cap="none" strike="noStrike">
                <a:solidFill>
                  <a:schemeClr val="lt1"/>
                </a:solidFill>
                <a:latin typeface="Arial"/>
                <a:ea typeface="Arial"/>
                <a:cs typeface="Arial"/>
                <a:sym typeface="Arial"/>
              </a:rPr>
              <a:t>	“If they say </a:t>
            </a:r>
            <a:r>
              <a:rPr b="1" i="0" lang="en-US" sz="2400" u="none" cap="none" strike="noStrike">
                <a:solidFill>
                  <a:schemeClr val="lt1"/>
                </a:solidFill>
                <a:latin typeface="Arial"/>
                <a:ea typeface="Arial"/>
                <a:cs typeface="Arial"/>
                <a:sym typeface="Arial"/>
              </a:rPr>
              <a:t>bimetallism</a:t>
            </a:r>
            <a:r>
              <a:rPr b="0" i="0" lang="en-US" sz="2400" u="none" cap="none" strike="noStrike">
                <a:solidFill>
                  <a:schemeClr val="lt1"/>
                </a:solidFill>
                <a:latin typeface="Arial"/>
                <a:ea typeface="Arial"/>
                <a:cs typeface="Arial"/>
                <a:sym typeface="Arial"/>
              </a:rPr>
              <a:t> is good, but that we cannot have it until other nations help us, we reply, that instead of having a gold standard because England has, we will restore bimetallism, and then let England have bimetallism because the United States has it. If they dare to come out in the open field and defend the gold standard as a good thing, we will fight them to the uttermost. Having behind us the producing masses of this nation and the world, supported by the commercial interests, the laboring interests and the toilers everywhere, we will answer their demand for a gold standard by saying to them: You shall not press down upon the brow of labor this crown of thorns, you shall not crucify mankind upon a cross of gold!”</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pic>
        <p:nvPicPr>
          <p:cNvPr descr="Bryan at the 1896 Democratic Convention." id="178" name="Shape 178"/>
          <p:cNvPicPr preferRelativeResize="0"/>
          <p:nvPr/>
        </p:nvPicPr>
        <p:blipFill rotWithShape="1">
          <a:blip r:embed="rId3">
            <a:alphaModFix/>
          </a:blip>
          <a:srcRect b="0" l="0" r="0" t="0"/>
          <a:stretch/>
        </p:blipFill>
        <p:spPr>
          <a:xfrm>
            <a:off x="0" y="-52386"/>
            <a:ext cx="9144000" cy="697706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